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4" r:id="rId1"/>
    <p:sldMasterId id="2147483686" r:id="rId2"/>
  </p:sldMasterIdLst>
  <p:notesMasterIdLst>
    <p:notesMasterId r:id="rId19"/>
  </p:notesMasterIdLst>
  <p:sldIdLst>
    <p:sldId id="273" r:id="rId3"/>
    <p:sldId id="259" r:id="rId4"/>
    <p:sldId id="281" r:id="rId5"/>
    <p:sldId id="260" r:id="rId6"/>
    <p:sldId id="278" r:id="rId7"/>
    <p:sldId id="284" r:id="rId8"/>
    <p:sldId id="279" r:id="rId9"/>
    <p:sldId id="286" r:id="rId10"/>
    <p:sldId id="287" r:id="rId11"/>
    <p:sldId id="288" r:id="rId12"/>
    <p:sldId id="289" r:id="rId13"/>
    <p:sldId id="282" r:id="rId14"/>
    <p:sldId id="280" r:id="rId15"/>
    <p:sldId id="285" r:id="rId16"/>
    <p:sldId id="277" r:id="rId17"/>
    <p:sldId id="266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89968"/>
    <a:srgbClr val="002855"/>
    <a:srgbClr val="012D5B"/>
    <a:srgbClr val="B0E4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3EA6A1C-6CC4-1A24-98FA-7BB862711192}" v="368" dt="2024-04-16T04:17:00.322"/>
    <p1510:client id="{3708306A-F062-20D6-4C80-2873397506BF}" v="1" dt="2024-04-16T02:22:15.111"/>
    <p1510:client id="{4BE080F9-85B6-2048-7579-F2A618DE8CA3}" v="318" dt="2024-04-16T04:33:45.764"/>
    <p1510:client id="{4E61DE72-47E8-D9A0-4A5B-663E1F590C67}" v="100" dt="2024-04-15T17:52:05.500"/>
    <p1510:client id="{5D70261D-A325-A839-91A3-4105A157FAC9}" v="290" dt="2024-04-16T03:48:04.280"/>
    <p1510:client id="{696C8B5F-F974-0CE1-D862-8A9F063716B3}" v="419" dt="2024-04-16T03:58:06.558"/>
    <p1510:client id="{97DFD782-C2B6-8C67-0CB9-2EB81A62C789}" v="48" dt="2024-04-16T02:41:18.773"/>
    <p1510:client id="{AA8EAE74-19F6-18ED-B757-A4703EE039BD}" v="511" dt="2024-04-15T18:20:36.518"/>
    <p1510:client id="{D1E6B0BD-AA0E-4100-A407-3F090AB54C19}" v="277" dt="2024-04-15T18:37:41.834"/>
    <p1510:client id="{F5F2A146-A773-1936-AE88-EEB9220FC58D}" v="357" dt="2024-04-16T02:58:29.725"/>
    <p1510:client id="{F864428B-A3D3-19B3-553A-A3198F367C9B}" v="1" dt="2024-04-15T03:49:39.470"/>
    <p1510:client id="{FC6F392D-4D9B-2EBE-03D0-40FED34E965A}" v="176" dt="2024-04-15T16:01:08.81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microsoft.com/office/2016/11/relationships/changesInfo" Target="changesInfos/changesInfo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lgibson@csustudent.net" userId="S::urn:spo:guest#clgibson@csustudent.net::" providerId="AD" clId="Web-{0AE0500F-DBB5-F8CA-9321-BC37E3BDAF1E}"/>
    <pc:docChg chg="addSld delSld modSld">
      <pc:chgData name="clgibson@csustudent.net" userId="S::urn:spo:guest#clgibson@csustudent.net::" providerId="AD" clId="Web-{0AE0500F-DBB5-F8CA-9321-BC37E3BDAF1E}" dt="2024-04-10T14:59:18.288" v="47" actId="20577"/>
      <pc:docMkLst>
        <pc:docMk/>
      </pc:docMkLst>
      <pc:sldChg chg="modSp">
        <pc:chgData name="clgibson@csustudent.net" userId="S::urn:spo:guest#clgibson@csustudent.net::" providerId="AD" clId="Web-{0AE0500F-DBB5-F8CA-9321-BC37E3BDAF1E}" dt="2024-04-10T14:57:20.769" v="19" actId="20577"/>
        <pc:sldMkLst>
          <pc:docMk/>
          <pc:sldMk cId="3944215985" sldId="260"/>
        </pc:sldMkLst>
        <pc:spChg chg="mod">
          <ac:chgData name="clgibson@csustudent.net" userId="S::urn:spo:guest#clgibson@csustudent.net::" providerId="AD" clId="Web-{0AE0500F-DBB5-F8CA-9321-BC37E3BDAF1E}" dt="2024-04-10T14:57:20.769" v="19" actId="20577"/>
          <ac:spMkLst>
            <pc:docMk/>
            <pc:sldMk cId="3944215985" sldId="260"/>
            <ac:spMk id="17" creationId="{44AB94DF-234E-EA6E-10B0-BE68D962C261}"/>
          </ac:spMkLst>
        </pc:spChg>
      </pc:sldChg>
      <pc:sldChg chg="addSp delSp modSp del">
        <pc:chgData name="clgibson@csustudent.net" userId="S::urn:spo:guest#clgibson@csustudent.net::" providerId="AD" clId="Web-{0AE0500F-DBB5-F8CA-9321-BC37E3BDAF1E}" dt="2024-04-10T14:58:25.271" v="34"/>
        <pc:sldMkLst>
          <pc:docMk/>
          <pc:sldMk cId="3167842982" sldId="261"/>
        </pc:sldMkLst>
        <pc:spChg chg="add del">
          <ac:chgData name="clgibson@csustudent.net" userId="S::urn:spo:guest#clgibson@csustudent.net::" providerId="AD" clId="Web-{0AE0500F-DBB5-F8CA-9321-BC37E3BDAF1E}" dt="2024-04-10T14:58:17.849" v="32"/>
          <ac:spMkLst>
            <pc:docMk/>
            <pc:sldMk cId="3167842982" sldId="261"/>
            <ac:spMk id="3" creationId="{3917AB4D-9B91-974A-BC5B-938898009680}"/>
          </ac:spMkLst>
        </pc:spChg>
        <pc:spChg chg="add del">
          <ac:chgData name="clgibson@csustudent.net" userId="S::urn:spo:guest#clgibson@csustudent.net::" providerId="AD" clId="Web-{0AE0500F-DBB5-F8CA-9321-BC37E3BDAF1E}" dt="2024-04-10T14:58:17.771" v="31"/>
          <ac:spMkLst>
            <pc:docMk/>
            <pc:sldMk cId="3167842982" sldId="261"/>
            <ac:spMk id="4" creationId="{3253005D-3B9D-D344-B8F2-36520C837235}"/>
          </ac:spMkLst>
        </pc:spChg>
        <pc:spChg chg="add del">
          <ac:chgData name="clgibson@csustudent.net" userId="S::urn:spo:guest#clgibson@csustudent.net::" providerId="AD" clId="Web-{0AE0500F-DBB5-F8CA-9321-BC37E3BDAF1E}" dt="2024-04-10T14:58:17.677" v="30"/>
          <ac:spMkLst>
            <pc:docMk/>
            <pc:sldMk cId="3167842982" sldId="261"/>
            <ac:spMk id="5" creationId="{256B98E0-9A6E-B249-966E-CE4CDD00EAD0}"/>
          </ac:spMkLst>
        </pc:spChg>
        <pc:spChg chg="del">
          <ac:chgData name="clgibson@csustudent.net" userId="S::urn:spo:guest#clgibson@csustudent.net::" providerId="AD" clId="Web-{0AE0500F-DBB5-F8CA-9321-BC37E3BDAF1E}" dt="2024-04-10T14:57:30.988" v="20"/>
          <ac:spMkLst>
            <pc:docMk/>
            <pc:sldMk cId="3167842982" sldId="261"/>
            <ac:spMk id="6" creationId="{82F9A230-7C98-8046-883B-D690297E3F93}"/>
          </ac:spMkLst>
        </pc:spChg>
        <pc:spChg chg="add del mod">
          <ac:chgData name="clgibson@csustudent.net" userId="S::urn:spo:guest#clgibson@csustudent.net::" providerId="AD" clId="Web-{0AE0500F-DBB5-F8CA-9321-BC37E3BDAF1E}" dt="2024-04-10T14:58:17.599" v="29"/>
          <ac:spMkLst>
            <pc:docMk/>
            <pc:sldMk cId="3167842982" sldId="261"/>
            <ac:spMk id="7" creationId="{142FEB31-379C-2CCC-3749-6070A5611645}"/>
          </ac:spMkLst>
        </pc:spChg>
        <pc:spChg chg="add del mod">
          <ac:chgData name="clgibson@csustudent.net" userId="S::urn:spo:guest#clgibson@csustudent.net::" providerId="AD" clId="Web-{0AE0500F-DBB5-F8CA-9321-BC37E3BDAF1E}" dt="2024-04-10T14:58:17.099" v="27"/>
          <ac:spMkLst>
            <pc:docMk/>
            <pc:sldMk cId="3167842982" sldId="261"/>
            <ac:spMk id="9" creationId="{A1457443-61EA-2AA1-7E16-74933E0E7E4F}"/>
          </ac:spMkLst>
        </pc:spChg>
        <pc:spChg chg="add del mod">
          <ac:chgData name="clgibson@csustudent.net" userId="S::urn:spo:guest#clgibson@csustudent.net::" providerId="AD" clId="Web-{0AE0500F-DBB5-F8CA-9321-BC37E3BDAF1E}" dt="2024-04-10T14:58:17.099" v="26"/>
          <ac:spMkLst>
            <pc:docMk/>
            <pc:sldMk cId="3167842982" sldId="261"/>
            <ac:spMk id="11" creationId="{C7FF72AA-CA5D-9470-E644-6A79B840B534}"/>
          </ac:spMkLst>
        </pc:spChg>
        <pc:spChg chg="add del mod">
          <ac:chgData name="clgibson@csustudent.net" userId="S::urn:spo:guest#clgibson@csustudent.net::" providerId="AD" clId="Web-{0AE0500F-DBB5-F8CA-9321-BC37E3BDAF1E}" dt="2024-04-10T14:58:17.099" v="25"/>
          <ac:spMkLst>
            <pc:docMk/>
            <pc:sldMk cId="3167842982" sldId="261"/>
            <ac:spMk id="13" creationId="{64183F25-524B-73DB-C21B-2C35AF361D92}"/>
          </ac:spMkLst>
        </pc:spChg>
        <pc:spChg chg="add mod">
          <ac:chgData name="clgibson@csustudent.net" userId="S::urn:spo:guest#clgibson@csustudent.net::" providerId="AD" clId="Web-{0AE0500F-DBB5-F8CA-9321-BC37E3BDAF1E}" dt="2024-04-10T14:58:17.677" v="30"/>
          <ac:spMkLst>
            <pc:docMk/>
            <pc:sldMk cId="3167842982" sldId="261"/>
            <ac:spMk id="15" creationId="{415BFD9C-C14F-0ECF-7061-FAEB165133A4}"/>
          </ac:spMkLst>
        </pc:spChg>
        <pc:spChg chg="add mod">
          <ac:chgData name="clgibson@csustudent.net" userId="S::urn:spo:guest#clgibson@csustudent.net::" providerId="AD" clId="Web-{0AE0500F-DBB5-F8CA-9321-BC37E3BDAF1E}" dt="2024-04-10T14:58:17.771" v="31"/>
          <ac:spMkLst>
            <pc:docMk/>
            <pc:sldMk cId="3167842982" sldId="261"/>
            <ac:spMk id="17" creationId="{10E9662F-B517-26F8-39AD-230F6291EC28}"/>
          </ac:spMkLst>
        </pc:spChg>
        <pc:spChg chg="add mod">
          <ac:chgData name="clgibson@csustudent.net" userId="S::urn:spo:guest#clgibson@csustudent.net::" providerId="AD" clId="Web-{0AE0500F-DBB5-F8CA-9321-BC37E3BDAF1E}" dt="2024-04-10T14:58:17.849" v="32"/>
          <ac:spMkLst>
            <pc:docMk/>
            <pc:sldMk cId="3167842982" sldId="261"/>
            <ac:spMk id="19" creationId="{EBC18C99-872A-590A-0D5B-8C87308D36B0}"/>
          </ac:spMkLst>
        </pc:spChg>
      </pc:sldChg>
      <pc:sldChg chg="del">
        <pc:chgData name="clgibson@csustudent.net" userId="S::urn:spo:guest#clgibson@csustudent.net::" providerId="AD" clId="Web-{0AE0500F-DBB5-F8CA-9321-BC37E3BDAF1E}" dt="2024-04-10T14:58:27.193" v="35"/>
        <pc:sldMkLst>
          <pc:docMk/>
          <pc:sldMk cId="1563994379" sldId="262"/>
        </pc:sldMkLst>
      </pc:sldChg>
      <pc:sldChg chg="del">
        <pc:chgData name="clgibson@csustudent.net" userId="S::urn:spo:guest#clgibson@csustudent.net::" providerId="AD" clId="Web-{0AE0500F-DBB5-F8CA-9321-BC37E3BDAF1E}" dt="2024-04-10T14:58:29.193" v="37"/>
        <pc:sldMkLst>
          <pc:docMk/>
          <pc:sldMk cId="1547823548" sldId="274"/>
        </pc:sldMkLst>
      </pc:sldChg>
      <pc:sldChg chg="del">
        <pc:chgData name="clgibson@csustudent.net" userId="S::urn:spo:guest#clgibson@csustudent.net::" providerId="AD" clId="Web-{0AE0500F-DBB5-F8CA-9321-BC37E3BDAF1E}" dt="2024-04-10T14:58:28.255" v="36"/>
        <pc:sldMkLst>
          <pc:docMk/>
          <pc:sldMk cId="3005906685" sldId="275"/>
        </pc:sldMkLst>
      </pc:sldChg>
      <pc:sldChg chg="del">
        <pc:chgData name="clgibson@csustudent.net" userId="S::urn:spo:guest#clgibson@csustudent.net::" providerId="AD" clId="Web-{0AE0500F-DBB5-F8CA-9321-BC37E3BDAF1E}" dt="2024-04-10T14:58:30.458" v="38"/>
        <pc:sldMkLst>
          <pc:docMk/>
          <pc:sldMk cId="386724231" sldId="276"/>
        </pc:sldMkLst>
      </pc:sldChg>
      <pc:sldChg chg="addSp delSp modSp">
        <pc:chgData name="clgibson@csustudent.net" userId="S::urn:spo:guest#clgibson@csustudent.net::" providerId="AD" clId="Web-{0AE0500F-DBB5-F8CA-9321-BC37E3BDAF1E}" dt="2024-04-10T14:57:08.566" v="18" actId="20577"/>
        <pc:sldMkLst>
          <pc:docMk/>
          <pc:sldMk cId="3972256831" sldId="277"/>
        </pc:sldMkLst>
        <pc:spChg chg="add mod">
          <ac:chgData name="clgibson@csustudent.net" userId="S::urn:spo:guest#clgibson@csustudent.net::" providerId="AD" clId="Web-{0AE0500F-DBB5-F8CA-9321-BC37E3BDAF1E}" dt="2024-04-10T14:57:08.566" v="18" actId="20577"/>
          <ac:spMkLst>
            <pc:docMk/>
            <pc:sldMk cId="3972256831" sldId="277"/>
            <ac:spMk id="2" creationId="{24779256-6429-6C3E-6A0C-1F04BB68D2AE}"/>
          </ac:spMkLst>
        </pc:spChg>
        <pc:spChg chg="del">
          <ac:chgData name="clgibson@csustudent.net" userId="S::urn:spo:guest#clgibson@csustudent.net::" providerId="AD" clId="Web-{0AE0500F-DBB5-F8CA-9321-BC37E3BDAF1E}" dt="2024-04-10T14:55:58.892" v="0"/>
          <ac:spMkLst>
            <pc:docMk/>
            <pc:sldMk cId="3972256831" sldId="277"/>
            <ac:spMk id="9" creationId="{70F8B2E6-79D5-2E39-F446-37BC8C2112C5}"/>
          </ac:spMkLst>
        </pc:spChg>
      </pc:sldChg>
      <pc:sldChg chg="add replId">
        <pc:chgData name="clgibson@csustudent.net" userId="S::urn:spo:guest#clgibson@csustudent.net::" providerId="AD" clId="Web-{0AE0500F-DBB5-F8CA-9321-BC37E3BDAF1E}" dt="2024-04-10T14:58:23.286" v="33"/>
        <pc:sldMkLst>
          <pc:docMk/>
          <pc:sldMk cId="3100455527" sldId="278"/>
        </pc:sldMkLst>
      </pc:sldChg>
      <pc:sldChg chg="modSp add replId">
        <pc:chgData name="clgibson@csustudent.net" userId="S::urn:spo:guest#clgibson@csustudent.net::" providerId="AD" clId="Web-{0AE0500F-DBB5-F8CA-9321-BC37E3BDAF1E}" dt="2024-04-10T14:58:42.412" v="40" actId="20577"/>
        <pc:sldMkLst>
          <pc:docMk/>
          <pc:sldMk cId="3479663802" sldId="279"/>
        </pc:sldMkLst>
        <pc:spChg chg="mod">
          <ac:chgData name="clgibson@csustudent.net" userId="S::urn:spo:guest#clgibson@csustudent.net::" providerId="AD" clId="Web-{0AE0500F-DBB5-F8CA-9321-BC37E3BDAF1E}" dt="2024-04-10T14:58:42.412" v="40" actId="20577"/>
          <ac:spMkLst>
            <pc:docMk/>
            <pc:sldMk cId="3479663802" sldId="279"/>
            <ac:spMk id="15" creationId="{DABBFBD9-52E9-162C-494F-6B523336A6BB}"/>
          </ac:spMkLst>
        </pc:spChg>
      </pc:sldChg>
      <pc:sldChg chg="modSp add replId">
        <pc:chgData name="clgibson@csustudent.net" userId="S::urn:spo:guest#clgibson@csustudent.net::" providerId="AD" clId="Web-{0AE0500F-DBB5-F8CA-9321-BC37E3BDAF1E}" dt="2024-04-10T14:58:53.115" v="42" actId="20577"/>
        <pc:sldMkLst>
          <pc:docMk/>
          <pc:sldMk cId="3835777950" sldId="280"/>
        </pc:sldMkLst>
        <pc:spChg chg="mod">
          <ac:chgData name="clgibson@csustudent.net" userId="S::urn:spo:guest#clgibson@csustudent.net::" providerId="AD" clId="Web-{0AE0500F-DBB5-F8CA-9321-BC37E3BDAF1E}" dt="2024-04-10T14:58:53.115" v="42" actId="20577"/>
          <ac:spMkLst>
            <pc:docMk/>
            <pc:sldMk cId="3835777950" sldId="280"/>
            <ac:spMk id="15" creationId="{DABBFBD9-52E9-162C-494F-6B523336A6BB}"/>
          </ac:spMkLst>
        </pc:spChg>
      </pc:sldChg>
      <pc:sldChg chg="modSp add replId">
        <pc:chgData name="clgibson@csustudent.net" userId="S::urn:spo:guest#clgibson@csustudent.net::" providerId="AD" clId="Web-{0AE0500F-DBB5-F8CA-9321-BC37E3BDAF1E}" dt="2024-04-10T14:59:18.288" v="47" actId="20577"/>
        <pc:sldMkLst>
          <pc:docMk/>
          <pc:sldMk cId="414311185" sldId="281"/>
        </pc:sldMkLst>
        <pc:spChg chg="mod">
          <ac:chgData name="clgibson@csustudent.net" userId="S::urn:spo:guest#clgibson@csustudent.net::" providerId="AD" clId="Web-{0AE0500F-DBB5-F8CA-9321-BC37E3BDAF1E}" dt="2024-04-10T14:59:18.288" v="47" actId="20577"/>
          <ac:spMkLst>
            <pc:docMk/>
            <pc:sldMk cId="414311185" sldId="281"/>
            <ac:spMk id="15" creationId="{DABBFBD9-52E9-162C-494F-6B523336A6BB}"/>
          </ac:spMkLst>
        </pc:spChg>
      </pc:sldChg>
    </pc:docChg>
  </pc:docChgLst>
  <pc:docChgLst>
    <pc:chgData name="jrpike@csustudent.net" userId="S::urn:spo:guest#jrpike@csustudent.net::" providerId="AD" clId="Web-{F864428B-A3D3-19B3-553A-A3198F367C9B}"/>
    <pc:docChg chg="modSld">
      <pc:chgData name="jrpike@csustudent.net" userId="S::urn:spo:guest#jrpike@csustudent.net::" providerId="AD" clId="Web-{F864428B-A3D3-19B3-553A-A3198F367C9B}" dt="2024-04-15T03:49:39.470" v="0" actId="20577"/>
      <pc:docMkLst>
        <pc:docMk/>
      </pc:docMkLst>
      <pc:sldChg chg="modSp">
        <pc:chgData name="jrpike@csustudent.net" userId="S::urn:spo:guest#jrpike@csustudent.net::" providerId="AD" clId="Web-{F864428B-A3D3-19B3-553A-A3198F367C9B}" dt="2024-04-15T03:49:39.470" v="0" actId="20577"/>
        <pc:sldMkLst>
          <pc:docMk/>
          <pc:sldMk cId="2717679700" sldId="259"/>
        </pc:sldMkLst>
        <pc:spChg chg="mod">
          <ac:chgData name="jrpike@csustudent.net" userId="S::urn:spo:guest#jrpike@csustudent.net::" providerId="AD" clId="Web-{F864428B-A3D3-19B3-553A-A3198F367C9B}" dt="2024-04-15T03:49:39.470" v="0" actId="20577"/>
          <ac:spMkLst>
            <pc:docMk/>
            <pc:sldMk cId="2717679700" sldId="259"/>
            <ac:spMk id="11" creationId="{B3C6577E-8C2A-0583-832D-3F5853233046}"/>
          </ac:spMkLst>
        </pc:spChg>
      </pc:sldChg>
    </pc:docChg>
  </pc:docChgLst>
  <pc:docChgLst>
    <pc:chgData name="lcferguson@csustudent.net" userId="S::urn:spo:guest#lcferguson@csustudent.net::" providerId="AD" clId="Web-{15BBFF1E-9817-DB4B-497E-EF4D23647B83}"/>
    <pc:docChg chg="modSld">
      <pc:chgData name="lcferguson@csustudent.net" userId="S::urn:spo:guest#lcferguson@csustudent.net::" providerId="AD" clId="Web-{15BBFF1E-9817-DB4B-497E-EF4D23647B83}" dt="2024-04-11T20:13:09.645" v="4" actId="20577"/>
      <pc:docMkLst>
        <pc:docMk/>
      </pc:docMkLst>
      <pc:sldChg chg="modSp">
        <pc:chgData name="lcferguson@csustudent.net" userId="S::urn:spo:guest#lcferguson@csustudent.net::" providerId="AD" clId="Web-{15BBFF1E-9817-DB4B-497E-EF4D23647B83}" dt="2024-04-11T20:12:36.956" v="3" actId="20577"/>
        <pc:sldMkLst>
          <pc:docMk/>
          <pc:sldMk cId="3944215985" sldId="260"/>
        </pc:sldMkLst>
        <pc:spChg chg="mod">
          <ac:chgData name="lcferguson@csustudent.net" userId="S::urn:spo:guest#lcferguson@csustudent.net::" providerId="AD" clId="Web-{15BBFF1E-9817-DB4B-497E-EF4D23647B83}" dt="2024-04-11T20:12:36.956" v="3" actId="20577"/>
          <ac:spMkLst>
            <pc:docMk/>
            <pc:sldMk cId="3944215985" sldId="260"/>
            <ac:spMk id="17" creationId="{44AB94DF-234E-EA6E-10B0-BE68D962C261}"/>
          </ac:spMkLst>
        </pc:spChg>
      </pc:sldChg>
      <pc:sldChg chg="modSp">
        <pc:chgData name="lcferguson@csustudent.net" userId="S::urn:spo:guest#lcferguson@csustudent.net::" providerId="AD" clId="Web-{15BBFF1E-9817-DB4B-497E-EF4D23647B83}" dt="2024-04-11T20:13:09.645" v="4" actId="20577"/>
        <pc:sldMkLst>
          <pc:docMk/>
          <pc:sldMk cId="3100455527" sldId="278"/>
        </pc:sldMkLst>
        <pc:spChg chg="mod">
          <ac:chgData name="lcferguson@csustudent.net" userId="S::urn:spo:guest#lcferguson@csustudent.net::" providerId="AD" clId="Web-{15BBFF1E-9817-DB4B-497E-EF4D23647B83}" dt="2024-04-11T20:13:09.645" v="4" actId="20577"/>
          <ac:spMkLst>
            <pc:docMk/>
            <pc:sldMk cId="3100455527" sldId="278"/>
            <ac:spMk id="4" creationId="{31A64CC0-8ABA-94C0-5434-B1EE2BF84FAE}"/>
          </ac:spMkLst>
        </pc:spChg>
      </pc:sldChg>
    </pc:docChg>
  </pc:docChgLst>
  <pc:docChgLst>
    <pc:chgData name="nrmixon@csustudent.net" userId="S::urn:spo:guest#nrmixon@csustudent.net::" providerId="AD" clId="Web-{FC6F392D-4D9B-2EBE-03D0-40FED34E965A}"/>
    <pc:docChg chg="addSld modSld">
      <pc:chgData name="nrmixon@csustudent.net" userId="S::urn:spo:guest#nrmixon@csustudent.net::" providerId="AD" clId="Web-{FC6F392D-4D9B-2EBE-03D0-40FED34E965A}" dt="2024-04-15T16:00:59.249" v="172" actId="20577"/>
      <pc:docMkLst>
        <pc:docMk/>
      </pc:docMkLst>
      <pc:sldChg chg="addSp delSp modSp">
        <pc:chgData name="nrmixon@csustudent.net" userId="S::urn:spo:guest#nrmixon@csustudent.net::" providerId="AD" clId="Web-{FC6F392D-4D9B-2EBE-03D0-40FED34E965A}" dt="2024-04-15T15:00:53.856" v="7"/>
        <pc:sldMkLst>
          <pc:docMk/>
          <pc:sldMk cId="3479663802" sldId="279"/>
        </pc:sldMkLst>
        <pc:picChg chg="add del mod">
          <ac:chgData name="nrmixon@csustudent.net" userId="S::urn:spo:guest#nrmixon@csustudent.net::" providerId="AD" clId="Web-{FC6F392D-4D9B-2EBE-03D0-40FED34E965A}" dt="2024-04-15T15:00:53.856" v="7"/>
          <ac:picMkLst>
            <pc:docMk/>
            <pc:sldMk cId="3479663802" sldId="279"/>
            <ac:picMk id="2" creationId="{F36CFAED-5BC0-3607-AAB7-3EB17BD69498}"/>
          </ac:picMkLst>
        </pc:picChg>
      </pc:sldChg>
      <pc:sldChg chg="modSp">
        <pc:chgData name="nrmixon@csustudent.net" userId="S::urn:spo:guest#nrmixon@csustudent.net::" providerId="AD" clId="Web-{FC6F392D-4D9B-2EBE-03D0-40FED34E965A}" dt="2024-04-15T15:47:57.197" v="141" actId="20577"/>
        <pc:sldMkLst>
          <pc:docMk/>
          <pc:sldMk cId="3835777950" sldId="280"/>
        </pc:sldMkLst>
        <pc:spChg chg="mod">
          <ac:chgData name="nrmixon@csustudent.net" userId="S::urn:spo:guest#nrmixon@csustudent.net::" providerId="AD" clId="Web-{FC6F392D-4D9B-2EBE-03D0-40FED34E965A}" dt="2024-04-15T15:47:57.197" v="141" actId="20577"/>
          <ac:spMkLst>
            <pc:docMk/>
            <pc:sldMk cId="3835777950" sldId="280"/>
            <ac:spMk id="17" creationId="{44AB94DF-234E-EA6E-10B0-BE68D962C261}"/>
          </ac:spMkLst>
        </pc:spChg>
      </pc:sldChg>
      <pc:sldChg chg="modSp">
        <pc:chgData name="nrmixon@csustudent.net" userId="S::urn:spo:guest#nrmixon@csustudent.net::" providerId="AD" clId="Web-{FC6F392D-4D9B-2EBE-03D0-40FED34E965A}" dt="2024-04-15T16:00:59.249" v="172" actId="20577"/>
        <pc:sldMkLst>
          <pc:docMk/>
          <pc:sldMk cId="414311185" sldId="281"/>
        </pc:sldMkLst>
        <pc:spChg chg="mod">
          <ac:chgData name="nrmixon@csustudent.net" userId="S::urn:spo:guest#nrmixon@csustudent.net::" providerId="AD" clId="Web-{FC6F392D-4D9B-2EBE-03D0-40FED34E965A}" dt="2024-04-15T15:38:49.152" v="16" actId="20577"/>
          <ac:spMkLst>
            <pc:docMk/>
            <pc:sldMk cId="414311185" sldId="281"/>
            <ac:spMk id="15" creationId="{DABBFBD9-52E9-162C-494F-6B523336A6BB}"/>
          </ac:spMkLst>
        </pc:spChg>
        <pc:spChg chg="mod">
          <ac:chgData name="nrmixon@csustudent.net" userId="S::urn:spo:guest#nrmixon@csustudent.net::" providerId="AD" clId="Web-{FC6F392D-4D9B-2EBE-03D0-40FED34E965A}" dt="2024-04-15T16:00:59.249" v="172" actId="20577"/>
          <ac:spMkLst>
            <pc:docMk/>
            <pc:sldMk cId="414311185" sldId="281"/>
            <ac:spMk id="17" creationId="{44AB94DF-234E-EA6E-10B0-BE68D962C261}"/>
          </ac:spMkLst>
        </pc:spChg>
      </pc:sldChg>
      <pc:sldChg chg="addSp modSp new">
        <pc:chgData name="nrmixon@csustudent.net" userId="S::urn:spo:guest#nrmixon@csustudent.net::" providerId="AD" clId="Web-{FC6F392D-4D9B-2EBE-03D0-40FED34E965A}" dt="2024-04-15T15:16:52.538" v="10" actId="1076"/>
        <pc:sldMkLst>
          <pc:docMk/>
          <pc:sldMk cId="3380386296" sldId="282"/>
        </pc:sldMkLst>
        <pc:picChg chg="add mod">
          <ac:chgData name="nrmixon@csustudent.net" userId="S::urn:spo:guest#nrmixon@csustudent.net::" providerId="AD" clId="Web-{FC6F392D-4D9B-2EBE-03D0-40FED34E965A}" dt="2024-04-15T15:16:52.538" v="10" actId="1076"/>
          <ac:picMkLst>
            <pc:docMk/>
            <pc:sldMk cId="3380386296" sldId="282"/>
            <ac:picMk id="4" creationId="{F36CFAED-5BC0-3607-AAB7-3EB17BD69498}"/>
          </ac:picMkLst>
        </pc:picChg>
      </pc:sldChg>
      <pc:sldChg chg="addSp modSp new">
        <pc:chgData name="nrmixon@csustudent.net" userId="S::urn:spo:guest#nrmixon@csustudent.net::" providerId="AD" clId="Web-{FC6F392D-4D9B-2EBE-03D0-40FED34E965A}" dt="2024-04-15T15:20:55.842" v="14" actId="14100"/>
        <pc:sldMkLst>
          <pc:docMk/>
          <pc:sldMk cId="346161084" sldId="283"/>
        </pc:sldMkLst>
        <pc:picChg chg="add mod">
          <ac:chgData name="nrmixon@csustudent.net" userId="S::urn:spo:guest#nrmixon@csustudent.net::" providerId="AD" clId="Web-{FC6F392D-4D9B-2EBE-03D0-40FED34E965A}" dt="2024-04-15T15:20:55.842" v="14" actId="14100"/>
          <ac:picMkLst>
            <pc:docMk/>
            <pc:sldMk cId="346161084" sldId="283"/>
            <ac:picMk id="4" creationId="{372EC8C1-A073-E615-C183-5A0938C6E4FF}"/>
          </ac:picMkLst>
        </pc:picChg>
      </pc:sldChg>
    </pc:docChg>
  </pc:docChgLst>
  <pc:docChgLst>
    <pc:chgData name="jrpike@csustudent.net" userId="S::urn:spo:guest#jrpike@csustudent.net::" providerId="AD" clId="Web-{97DFD782-C2B6-8C67-0CB9-2EB81A62C789}"/>
    <pc:docChg chg="addSld modSld sldOrd">
      <pc:chgData name="jrpike@csustudent.net" userId="S::urn:spo:guest#jrpike@csustudent.net::" providerId="AD" clId="Web-{97DFD782-C2B6-8C67-0CB9-2EB81A62C789}" dt="2024-04-16T02:41:44.243" v="279"/>
      <pc:docMkLst>
        <pc:docMk/>
      </pc:docMkLst>
      <pc:sldChg chg="addSp delSp modSp ord modNotes">
        <pc:chgData name="jrpike@csustudent.net" userId="S::urn:spo:guest#jrpike@csustudent.net::" providerId="AD" clId="Web-{97DFD782-C2B6-8C67-0CB9-2EB81A62C789}" dt="2024-04-16T02:41:44.243" v="279"/>
        <pc:sldMkLst>
          <pc:docMk/>
          <pc:sldMk cId="1053579918" sldId="286"/>
        </pc:sldMkLst>
        <pc:spChg chg="del">
          <ac:chgData name="jrpike@csustudent.net" userId="S::urn:spo:guest#jrpike@csustudent.net::" providerId="AD" clId="Web-{97DFD782-C2B6-8C67-0CB9-2EB81A62C789}" dt="2024-04-16T02:23:48.110" v="8"/>
          <ac:spMkLst>
            <pc:docMk/>
            <pc:sldMk cId="1053579918" sldId="286"/>
            <ac:spMk id="2" creationId="{EF1F9C28-57A3-CAC5-2C02-7EE5253CEEDC}"/>
          </ac:spMkLst>
        </pc:spChg>
        <pc:spChg chg="del">
          <ac:chgData name="jrpike@csustudent.net" userId="S::urn:spo:guest#jrpike@csustudent.net::" providerId="AD" clId="Web-{97DFD782-C2B6-8C67-0CB9-2EB81A62C789}" dt="2024-04-16T02:23:12.155" v="1"/>
          <ac:spMkLst>
            <pc:docMk/>
            <pc:sldMk cId="1053579918" sldId="286"/>
            <ac:spMk id="3" creationId="{5884EF6C-03F7-6894-3224-5ED290B7EF29}"/>
          </ac:spMkLst>
        </pc:spChg>
        <pc:picChg chg="add mod">
          <ac:chgData name="jrpike@csustudent.net" userId="S::urn:spo:guest#jrpike@csustudent.net::" providerId="AD" clId="Web-{97DFD782-C2B6-8C67-0CB9-2EB81A62C789}" dt="2024-04-16T02:27:04.154" v="27" actId="1076"/>
          <ac:picMkLst>
            <pc:docMk/>
            <pc:sldMk cId="1053579918" sldId="286"/>
            <ac:picMk id="4" creationId="{D4D7E749-9B58-BADF-4E6A-4966C1302A07}"/>
          </ac:picMkLst>
        </pc:picChg>
      </pc:sldChg>
      <pc:sldChg chg="addSp delSp modSp add replId modNotes">
        <pc:chgData name="jrpike@csustudent.net" userId="S::urn:spo:guest#jrpike@csustudent.net::" providerId="AD" clId="Web-{97DFD782-C2B6-8C67-0CB9-2EB81A62C789}" dt="2024-04-16T02:36:20.816" v="217"/>
        <pc:sldMkLst>
          <pc:docMk/>
          <pc:sldMk cId="1866463113" sldId="287"/>
        </pc:sldMkLst>
        <pc:picChg chg="add mod ord">
          <ac:chgData name="jrpike@csustudent.net" userId="S::urn:spo:guest#jrpike@csustudent.net::" providerId="AD" clId="Web-{97DFD782-C2B6-8C67-0CB9-2EB81A62C789}" dt="2024-04-16T02:26:49.122" v="25" actId="1076"/>
          <ac:picMkLst>
            <pc:docMk/>
            <pc:sldMk cId="1866463113" sldId="287"/>
            <ac:picMk id="2" creationId="{83228C07-B876-9D78-C4DB-05D716AC63F5}"/>
          </ac:picMkLst>
        </pc:picChg>
        <pc:picChg chg="del">
          <ac:chgData name="jrpike@csustudent.net" userId="S::urn:spo:guest#jrpike@csustudent.net::" providerId="AD" clId="Web-{97DFD782-C2B6-8C67-0CB9-2EB81A62C789}" dt="2024-04-16T02:26:40.153" v="23"/>
          <ac:picMkLst>
            <pc:docMk/>
            <pc:sldMk cId="1866463113" sldId="287"/>
            <ac:picMk id="4" creationId="{D4D7E749-9B58-BADF-4E6A-4966C1302A07}"/>
          </ac:picMkLst>
        </pc:picChg>
      </pc:sldChg>
      <pc:sldChg chg="addSp delSp modSp add replId modNotes">
        <pc:chgData name="jrpike@csustudent.net" userId="S::urn:spo:guest#jrpike@csustudent.net::" providerId="AD" clId="Web-{97DFD782-C2B6-8C67-0CB9-2EB81A62C789}" dt="2024-04-16T02:29:09.381" v="45"/>
        <pc:sldMkLst>
          <pc:docMk/>
          <pc:sldMk cId="2296674391" sldId="288"/>
        </pc:sldMkLst>
        <pc:picChg chg="del">
          <ac:chgData name="jrpike@csustudent.net" userId="S::urn:spo:guest#jrpike@csustudent.net::" providerId="AD" clId="Web-{97DFD782-C2B6-8C67-0CB9-2EB81A62C789}" dt="2024-04-16T02:28:25.425" v="38"/>
          <ac:picMkLst>
            <pc:docMk/>
            <pc:sldMk cId="2296674391" sldId="288"/>
            <ac:picMk id="2" creationId="{83228C07-B876-9D78-C4DB-05D716AC63F5}"/>
          </ac:picMkLst>
        </pc:picChg>
        <pc:picChg chg="add mod">
          <ac:chgData name="jrpike@csustudent.net" userId="S::urn:spo:guest#jrpike@csustudent.net::" providerId="AD" clId="Web-{97DFD782-C2B6-8C67-0CB9-2EB81A62C789}" dt="2024-04-16T02:28:33.191" v="40" actId="1076"/>
          <ac:picMkLst>
            <pc:docMk/>
            <pc:sldMk cId="2296674391" sldId="288"/>
            <ac:picMk id="3" creationId="{81BCF086-9C04-1FE9-6C9F-0B54F6E20CAB}"/>
          </ac:picMkLst>
        </pc:picChg>
      </pc:sldChg>
      <pc:sldChg chg="addSp delSp modSp add replId modNotes">
        <pc:chgData name="jrpike@csustudent.net" userId="S::urn:spo:guest#jrpike@csustudent.net::" providerId="AD" clId="Web-{97DFD782-C2B6-8C67-0CB9-2EB81A62C789}" dt="2024-04-16T02:32:24.394" v="58"/>
        <pc:sldMkLst>
          <pc:docMk/>
          <pc:sldMk cId="451716894" sldId="289"/>
        </pc:sldMkLst>
        <pc:picChg chg="add del mod">
          <ac:chgData name="jrpike@csustudent.net" userId="S::urn:spo:guest#jrpike@csustudent.net::" providerId="AD" clId="Web-{97DFD782-C2B6-8C67-0CB9-2EB81A62C789}" dt="2024-04-16T02:29:28.289" v="49"/>
          <ac:picMkLst>
            <pc:docMk/>
            <pc:sldMk cId="451716894" sldId="289"/>
            <ac:picMk id="2" creationId="{40430602-2FD4-99A5-1D7D-A6D0A2FC2935}"/>
          </ac:picMkLst>
        </pc:picChg>
        <pc:picChg chg="del">
          <ac:chgData name="jrpike@csustudent.net" userId="S::urn:spo:guest#jrpike@csustudent.net::" providerId="AD" clId="Web-{97DFD782-C2B6-8C67-0CB9-2EB81A62C789}" dt="2024-04-16T02:29:44.915" v="54"/>
          <ac:picMkLst>
            <pc:docMk/>
            <pc:sldMk cId="451716894" sldId="289"/>
            <ac:picMk id="3" creationId="{81BCF086-9C04-1FE9-6C9F-0B54F6E20CAB}"/>
          </ac:picMkLst>
        </pc:picChg>
        <pc:picChg chg="add mod">
          <ac:chgData name="jrpike@csustudent.net" userId="S::urn:spo:guest#jrpike@csustudent.net::" providerId="AD" clId="Web-{97DFD782-C2B6-8C67-0CB9-2EB81A62C789}" dt="2024-04-16T02:29:54.384" v="56" actId="1076"/>
          <ac:picMkLst>
            <pc:docMk/>
            <pc:sldMk cId="451716894" sldId="289"/>
            <ac:picMk id="4" creationId="{11589895-1D3E-34C9-7169-BA86C8479557}"/>
          </ac:picMkLst>
        </pc:picChg>
      </pc:sldChg>
    </pc:docChg>
  </pc:docChgLst>
  <pc:docChgLst>
    <pc:chgData name="jrpike@csustudent.net" userId="S::urn:spo:guest#jrpike@csustudent.net::" providerId="AD" clId="Web-{4E61DE72-47E8-D9A0-4A5B-663E1F590C67}"/>
    <pc:docChg chg="modSld">
      <pc:chgData name="jrpike@csustudent.net" userId="S::urn:spo:guest#jrpike@csustudent.net::" providerId="AD" clId="Web-{4E61DE72-47E8-D9A0-4A5B-663E1F590C67}" dt="2024-04-15T17:52:01.109" v="98" actId="20577"/>
      <pc:docMkLst>
        <pc:docMk/>
      </pc:docMkLst>
      <pc:sldChg chg="modSp">
        <pc:chgData name="jrpike@csustudent.net" userId="S::urn:spo:guest#jrpike@csustudent.net::" providerId="AD" clId="Web-{4E61DE72-47E8-D9A0-4A5B-663E1F590C67}" dt="2024-04-15T17:42:05.728" v="1" actId="20577"/>
        <pc:sldMkLst>
          <pc:docMk/>
          <pc:sldMk cId="3924314620" sldId="273"/>
        </pc:sldMkLst>
        <pc:spChg chg="mod">
          <ac:chgData name="jrpike@csustudent.net" userId="S::urn:spo:guest#jrpike@csustudent.net::" providerId="AD" clId="Web-{4E61DE72-47E8-D9A0-4A5B-663E1F590C67}" dt="2024-04-15T17:42:05.728" v="1" actId="20577"/>
          <ac:spMkLst>
            <pc:docMk/>
            <pc:sldMk cId="3924314620" sldId="273"/>
            <ac:spMk id="2" creationId="{1934B8C0-5222-2544-B5F9-0C9D06A57167}"/>
          </ac:spMkLst>
        </pc:spChg>
      </pc:sldChg>
      <pc:sldChg chg="modSp">
        <pc:chgData name="jrpike@csustudent.net" userId="S::urn:spo:guest#jrpike@csustudent.net::" providerId="AD" clId="Web-{4E61DE72-47E8-D9A0-4A5B-663E1F590C67}" dt="2024-04-15T17:52:01.109" v="98" actId="20577"/>
        <pc:sldMkLst>
          <pc:docMk/>
          <pc:sldMk cId="414311185" sldId="281"/>
        </pc:sldMkLst>
        <pc:spChg chg="mod">
          <ac:chgData name="jrpike@csustudent.net" userId="S::urn:spo:guest#jrpike@csustudent.net::" providerId="AD" clId="Web-{4E61DE72-47E8-D9A0-4A5B-663E1F590C67}" dt="2024-04-15T17:52:01.109" v="98" actId="20577"/>
          <ac:spMkLst>
            <pc:docMk/>
            <pc:sldMk cId="414311185" sldId="281"/>
            <ac:spMk id="17" creationId="{44AB94DF-234E-EA6E-10B0-BE68D962C261}"/>
          </ac:spMkLst>
        </pc:spChg>
      </pc:sldChg>
    </pc:docChg>
  </pc:docChgLst>
  <pc:docChgLst>
    <pc:chgData name="lcferguson@csustudent.net" userId="S::urn:spo:guest#lcferguson@csustudent.net::" providerId="AD" clId="Web-{FE345DDA-DF66-B8AA-3939-77FA414270EC}"/>
    <pc:docChg chg="mod modSld modMainMaster">
      <pc:chgData name="lcferguson@csustudent.net" userId="S::urn:spo:guest#lcferguson@csustudent.net::" providerId="AD" clId="Web-{FE345DDA-DF66-B8AA-3939-77FA414270EC}" dt="2024-04-11T13:49:21.189" v="98"/>
      <pc:docMkLst>
        <pc:docMk/>
      </pc:docMkLst>
      <pc:sldChg chg="modSp">
        <pc:chgData name="lcferguson@csustudent.net" userId="S::urn:spo:guest#lcferguson@csustudent.net::" providerId="AD" clId="Web-{FE345DDA-DF66-B8AA-3939-77FA414270EC}" dt="2024-04-11T13:48:11.780" v="84" actId="1076"/>
        <pc:sldMkLst>
          <pc:docMk/>
          <pc:sldMk cId="2717679700" sldId="259"/>
        </pc:sldMkLst>
        <pc:spChg chg="mod">
          <ac:chgData name="lcferguson@csustudent.net" userId="S::urn:spo:guest#lcferguson@csustudent.net::" providerId="AD" clId="Web-{FE345DDA-DF66-B8AA-3939-77FA414270EC}" dt="2024-04-11T13:48:11.780" v="84" actId="1076"/>
          <ac:spMkLst>
            <pc:docMk/>
            <pc:sldMk cId="2717679700" sldId="259"/>
            <ac:spMk id="11" creationId="{B3C6577E-8C2A-0583-832D-3F5853233046}"/>
          </ac:spMkLst>
        </pc:spChg>
      </pc:sldChg>
      <pc:sldChg chg="modSp">
        <pc:chgData name="lcferguson@csustudent.net" userId="S::urn:spo:guest#lcferguson@csustudent.net::" providerId="AD" clId="Web-{FE345DDA-DF66-B8AA-3939-77FA414270EC}" dt="2024-04-11T13:46:39.590" v="37" actId="1076"/>
        <pc:sldMkLst>
          <pc:docMk/>
          <pc:sldMk cId="3924314620" sldId="273"/>
        </pc:sldMkLst>
        <pc:spChg chg="mod">
          <ac:chgData name="lcferguson@csustudent.net" userId="S::urn:spo:guest#lcferguson@csustudent.net::" providerId="AD" clId="Web-{FE345DDA-DF66-B8AA-3939-77FA414270EC}" dt="2024-04-11T13:46:34.746" v="36" actId="1076"/>
          <ac:spMkLst>
            <pc:docMk/>
            <pc:sldMk cId="3924314620" sldId="273"/>
            <ac:spMk id="2" creationId="{1934B8C0-5222-2544-B5F9-0C9D06A57167}"/>
          </ac:spMkLst>
        </pc:spChg>
        <pc:spChg chg="mod">
          <ac:chgData name="lcferguson@csustudent.net" userId="S::urn:spo:guest#lcferguson@csustudent.net::" providerId="AD" clId="Web-{FE345DDA-DF66-B8AA-3939-77FA414270EC}" dt="2024-04-11T13:46:39.590" v="37" actId="1076"/>
          <ac:spMkLst>
            <pc:docMk/>
            <pc:sldMk cId="3924314620" sldId="273"/>
            <ac:spMk id="3" creationId="{C3E58308-24CA-934C-BF37-B742023A1F21}"/>
          </ac:spMkLst>
        </pc:spChg>
      </pc:sldChg>
      <pc:sldMasterChg chg="mod modSldLayout">
        <pc:chgData name="lcferguson@csustudent.net" userId="S::urn:spo:guest#lcferguson@csustudent.net::" providerId="AD" clId="Web-{FE345DDA-DF66-B8AA-3939-77FA414270EC}" dt="2024-04-11T13:49:21.189" v="98"/>
        <pc:sldMasterMkLst>
          <pc:docMk/>
          <pc:sldMasterMk cId="3615783606" sldId="2147483674"/>
        </pc:sldMasterMkLst>
        <pc:sldLayoutChg chg="mod">
          <pc:chgData name="lcferguson@csustudent.net" userId="S::urn:spo:guest#lcferguson@csustudent.net::" providerId="AD" clId="Web-{FE345DDA-DF66-B8AA-3939-77FA414270EC}" dt="2024-04-11T13:49:21.189" v="98"/>
          <pc:sldLayoutMkLst>
            <pc:docMk/>
            <pc:sldMasterMk cId="3615783606" sldId="2147483674"/>
            <pc:sldLayoutMk cId="3137773567" sldId="2147483672"/>
          </pc:sldLayoutMkLst>
        </pc:sldLayoutChg>
        <pc:sldLayoutChg chg="mod">
          <pc:chgData name="lcferguson@csustudent.net" userId="S::urn:spo:guest#lcferguson@csustudent.net::" providerId="AD" clId="Web-{FE345DDA-DF66-B8AA-3939-77FA414270EC}" dt="2024-04-11T13:49:21.189" v="98"/>
          <pc:sldLayoutMkLst>
            <pc:docMk/>
            <pc:sldMasterMk cId="3615783606" sldId="2147483674"/>
            <pc:sldLayoutMk cId="2342858969" sldId="2147483673"/>
          </pc:sldLayoutMkLst>
        </pc:sldLayoutChg>
        <pc:sldLayoutChg chg="mod">
          <pc:chgData name="lcferguson@csustudent.net" userId="S::urn:spo:guest#lcferguson@csustudent.net::" providerId="AD" clId="Web-{FE345DDA-DF66-B8AA-3939-77FA414270EC}" dt="2024-04-11T13:49:21.189" v="98"/>
          <pc:sldLayoutMkLst>
            <pc:docMk/>
            <pc:sldMasterMk cId="3615783606" sldId="2147483674"/>
            <pc:sldLayoutMk cId="3493525342" sldId="2147483675"/>
          </pc:sldLayoutMkLst>
        </pc:sldLayoutChg>
        <pc:sldLayoutChg chg="mod">
          <pc:chgData name="lcferguson@csustudent.net" userId="S::urn:spo:guest#lcferguson@csustudent.net::" providerId="AD" clId="Web-{FE345DDA-DF66-B8AA-3939-77FA414270EC}" dt="2024-04-11T13:49:21.189" v="98"/>
          <pc:sldLayoutMkLst>
            <pc:docMk/>
            <pc:sldMasterMk cId="3615783606" sldId="2147483674"/>
            <pc:sldLayoutMk cId="579106205" sldId="2147483676"/>
          </pc:sldLayoutMkLst>
        </pc:sldLayoutChg>
        <pc:sldLayoutChg chg="mod">
          <pc:chgData name="lcferguson@csustudent.net" userId="S::urn:spo:guest#lcferguson@csustudent.net::" providerId="AD" clId="Web-{FE345DDA-DF66-B8AA-3939-77FA414270EC}" dt="2024-04-11T13:49:21.189" v="98"/>
          <pc:sldLayoutMkLst>
            <pc:docMk/>
            <pc:sldMasterMk cId="3615783606" sldId="2147483674"/>
            <pc:sldLayoutMk cId="1095558560" sldId="2147483677"/>
          </pc:sldLayoutMkLst>
        </pc:sldLayoutChg>
        <pc:sldLayoutChg chg="mod">
          <pc:chgData name="lcferguson@csustudent.net" userId="S::urn:spo:guest#lcferguson@csustudent.net::" providerId="AD" clId="Web-{FE345DDA-DF66-B8AA-3939-77FA414270EC}" dt="2024-04-11T13:49:21.189" v="98"/>
          <pc:sldLayoutMkLst>
            <pc:docMk/>
            <pc:sldMasterMk cId="3615783606" sldId="2147483674"/>
            <pc:sldLayoutMk cId="3435545516" sldId="2147483679"/>
          </pc:sldLayoutMkLst>
        </pc:sldLayoutChg>
        <pc:sldLayoutChg chg="mod">
          <pc:chgData name="lcferguson@csustudent.net" userId="S::urn:spo:guest#lcferguson@csustudent.net::" providerId="AD" clId="Web-{FE345DDA-DF66-B8AA-3939-77FA414270EC}" dt="2024-04-11T13:49:21.189" v="98"/>
          <pc:sldLayoutMkLst>
            <pc:docMk/>
            <pc:sldMasterMk cId="3615783606" sldId="2147483674"/>
            <pc:sldLayoutMk cId="2729058440" sldId="2147483680"/>
          </pc:sldLayoutMkLst>
        </pc:sldLayoutChg>
        <pc:sldLayoutChg chg="mod">
          <pc:chgData name="lcferguson@csustudent.net" userId="S::urn:spo:guest#lcferguson@csustudent.net::" providerId="AD" clId="Web-{FE345DDA-DF66-B8AA-3939-77FA414270EC}" dt="2024-04-11T13:49:21.189" v="98"/>
          <pc:sldLayoutMkLst>
            <pc:docMk/>
            <pc:sldMasterMk cId="3615783606" sldId="2147483674"/>
            <pc:sldLayoutMk cId="1772486297" sldId="2147483681"/>
          </pc:sldLayoutMkLst>
        </pc:sldLayoutChg>
        <pc:sldLayoutChg chg="mod">
          <pc:chgData name="lcferguson@csustudent.net" userId="S::urn:spo:guest#lcferguson@csustudent.net::" providerId="AD" clId="Web-{FE345DDA-DF66-B8AA-3939-77FA414270EC}" dt="2024-04-11T13:49:21.189" v="98"/>
          <pc:sldLayoutMkLst>
            <pc:docMk/>
            <pc:sldMasterMk cId="3615783606" sldId="2147483674"/>
            <pc:sldLayoutMk cId="194447497" sldId="2147483682"/>
          </pc:sldLayoutMkLst>
        </pc:sldLayoutChg>
        <pc:sldLayoutChg chg="mod">
          <pc:chgData name="lcferguson@csustudent.net" userId="S::urn:spo:guest#lcferguson@csustudent.net::" providerId="AD" clId="Web-{FE345DDA-DF66-B8AA-3939-77FA414270EC}" dt="2024-04-11T13:49:21.189" v="98"/>
          <pc:sldLayoutMkLst>
            <pc:docMk/>
            <pc:sldMasterMk cId="3615783606" sldId="2147483674"/>
            <pc:sldLayoutMk cId="3325989908" sldId="2147483683"/>
          </pc:sldLayoutMkLst>
        </pc:sldLayoutChg>
        <pc:sldLayoutChg chg="mod">
          <pc:chgData name="lcferguson@csustudent.net" userId="S::urn:spo:guest#lcferguson@csustudent.net::" providerId="AD" clId="Web-{FE345DDA-DF66-B8AA-3939-77FA414270EC}" dt="2024-04-11T13:49:21.189" v="98"/>
          <pc:sldLayoutMkLst>
            <pc:docMk/>
            <pc:sldMasterMk cId="3615783606" sldId="2147483674"/>
            <pc:sldLayoutMk cId="405768007" sldId="2147483684"/>
          </pc:sldLayoutMkLst>
        </pc:sldLayoutChg>
        <pc:sldLayoutChg chg="mod">
          <pc:chgData name="lcferguson@csustudent.net" userId="S::urn:spo:guest#lcferguson@csustudent.net::" providerId="AD" clId="Web-{FE345DDA-DF66-B8AA-3939-77FA414270EC}" dt="2024-04-11T13:49:21.189" v="98"/>
          <pc:sldLayoutMkLst>
            <pc:docMk/>
            <pc:sldMasterMk cId="3615783606" sldId="2147483674"/>
            <pc:sldLayoutMk cId="1999810408" sldId="2147483685"/>
          </pc:sldLayoutMkLst>
        </pc:sldLayoutChg>
        <pc:sldLayoutChg chg="mod">
          <pc:chgData name="lcferguson@csustudent.net" userId="S::urn:spo:guest#lcferguson@csustudent.net::" providerId="AD" clId="Web-{FE345DDA-DF66-B8AA-3939-77FA414270EC}" dt="2024-04-11T13:49:21.189" v="98"/>
          <pc:sldLayoutMkLst>
            <pc:docMk/>
            <pc:sldMasterMk cId="3615783606" sldId="2147483674"/>
            <pc:sldLayoutMk cId="3732321576" sldId="2147483702"/>
          </pc:sldLayoutMkLst>
        </pc:sldLayoutChg>
      </pc:sldMasterChg>
      <pc:sldMasterChg chg="mod modSldLayout">
        <pc:chgData name="lcferguson@csustudent.net" userId="S::urn:spo:guest#lcferguson@csustudent.net::" providerId="AD" clId="Web-{FE345DDA-DF66-B8AA-3939-77FA414270EC}" dt="2024-04-11T13:49:21.189" v="98"/>
        <pc:sldMasterMkLst>
          <pc:docMk/>
          <pc:sldMasterMk cId="2444014564" sldId="2147483686"/>
        </pc:sldMasterMkLst>
        <pc:sldLayoutChg chg="mod">
          <pc:chgData name="lcferguson@csustudent.net" userId="S::urn:spo:guest#lcferguson@csustudent.net::" providerId="AD" clId="Web-{FE345DDA-DF66-B8AA-3939-77FA414270EC}" dt="2024-04-11T13:49:21.189" v="98"/>
          <pc:sldLayoutMkLst>
            <pc:docMk/>
            <pc:sldMasterMk cId="2444014564" sldId="2147483686"/>
            <pc:sldLayoutMk cId="1575092767" sldId="2147483687"/>
          </pc:sldLayoutMkLst>
        </pc:sldLayoutChg>
        <pc:sldLayoutChg chg="mod">
          <pc:chgData name="lcferguson@csustudent.net" userId="S::urn:spo:guest#lcferguson@csustudent.net::" providerId="AD" clId="Web-{FE345DDA-DF66-B8AA-3939-77FA414270EC}" dt="2024-04-11T13:49:21.189" v="98"/>
          <pc:sldLayoutMkLst>
            <pc:docMk/>
            <pc:sldMasterMk cId="2444014564" sldId="2147483686"/>
            <pc:sldLayoutMk cId="1907299445" sldId="2147483688"/>
          </pc:sldLayoutMkLst>
        </pc:sldLayoutChg>
        <pc:sldLayoutChg chg="mod">
          <pc:chgData name="lcferguson@csustudent.net" userId="S::urn:spo:guest#lcferguson@csustudent.net::" providerId="AD" clId="Web-{FE345DDA-DF66-B8AA-3939-77FA414270EC}" dt="2024-04-11T13:49:21.189" v="98"/>
          <pc:sldLayoutMkLst>
            <pc:docMk/>
            <pc:sldMasterMk cId="2444014564" sldId="2147483686"/>
            <pc:sldLayoutMk cId="3823839567" sldId="2147483689"/>
          </pc:sldLayoutMkLst>
        </pc:sldLayoutChg>
        <pc:sldLayoutChg chg="mod">
          <pc:chgData name="lcferguson@csustudent.net" userId="S::urn:spo:guest#lcferguson@csustudent.net::" providerId="AD" clId="Web-{FE345DDA-DF66-B8AA-3939-77FA414270EC}" dt="2024-04-11T13:49:21.189" v="98"/>
          <pc:sldLayoutMkLst>
            <pc:docMk/>
            <pc:sldMasterMk cId="2444014564" sldId="2147483686"/>
            <pc:sldLayoutMk cId="2501254438" sldId="2147483690"/>
          </pc:sldLayoutMkLst>
        </pc:sldLayoutChg>
        <pc:sldLayoutChg chg="mod">
          <pc:chgData name="lcferguson@csustudent.net" userId="S::urn:spo:guest#lcferguson@csustudent.net::" providerId="AD" clId="Web-{FE345DDA-DF66-B8AA-3939-77FA414270EC}" dt="2024-04-11T13:49:21.189" v="98"/>
          <pc:sldLayoutMkLst>
            <pc:docMk/>
            <pc:sldMasterMk cId="2444014564" sldId="2147483686"/>
            <pc:sldLayoutMk cId="1501710811" sldId="2147483691"/>
          </pc:sldLayoutMkLst>
        </pc:sldLayoutChg>
        <pc:sldLayoutChg chg="mod">
          <pc:chgData name="lcferguson@csustudent.net" userId="S::urn:spo:guest#lcferguson@csustudent.net::" providerId="AD" clId="Web-{FE345DDA-DF66-B8AA-3939-77FA414270EC}" dt="2024-04-11T13:49:21.189" v="98"/>
          <pc:sldLayoutMkLst>
            <pc:docMk/>
            <pc:sldMasterMk cId="2444014564" sldId="2147483686"/>
            <pc:sldLayoutMk cId="660909913" sldId="2147483692"/>
          </pc:sldLayoutMkLst>
        </pc:sldLayoutChg>
        <pc:sldLayoutChg chg="mod">
          <pc:chgData name="lcferguson@csustudent.net" userId="S::urn:spo:guest#lcferguson@csustudent.net::" providerId="AD" clId="Web-{FE345DDA-DF66-B8AA-3939-77FA414270EC}" dt="2024-04-11T13:49:21.189" v="98"/>
          <pc:sldLayoutMkLst>
            <pc:docMk/>
            <pc:sldMasterMk cId="2444014564" sldId="2147483686"/>
            <pc:sldLayoutMk cId="3141134045" sldId="2147483693"/>
          </pc:sldLayoutMkLst>
        </pc:sldLayoutChg>
        <pc:sldLayoutChg chg="mod">
          <pc:chgData name="lcferguson@csustudent.net" userId="S::urn:spo:guest#lcferguson@csustudent.net::" providerId="AD" clId="Web-{FE345DDA-DF66-B8AA-3939-77FA414270EC}" dt="2024-04-11T13:49:21.189" v="98"/>
          <pc:sldLayoutMkLst>
            <pc:docMk/>
            <pc:sldMasterMk cId="2444014564" sldId="2147483686"/>
            <pc:sldLayoutMk cId="2911430418" sldId="2147483694"/>
          </pc:sldLayoutMkLst>
        </pc:sldLayoutChg>
        <pc:sldLayoutChg chg="mod">
          <pc:chgData name="lcferguson@csustudent.net" userId="S::urn:spo:guest#lcferguson@csustudent.net::" providerId="AD" clId="Web-{FE345DDA-DF66-B8AA-3939-77FA414270EC}" dt="2024-04-11T13:49:21.189" v="98"/>
          <pc:sldLayoutMkLst>
            <pc:docMk/>
            <pc:sldMasterMk cId="2444014564" sldId="2147483686"/>
            <pc:sldLayoutMk cId="1921540656" sldId="2147483695"/>
          </pc:sldLayoutMkLst>
        </pc:sldLayoutChg>
        <pc:sldLayoutChg chg="mod">
          <pc:chgData name="lcferguson@csustudent.net" userId="S::urn:spo:guest#lcferguson@csustudent.net::" providerId="AD" clId="Web-{FE345DDA-DF66-B8AA-3939-77FA414270EC}" dt="2024-04-11T13:49:21.189" v="98"/>
          <pc:sldLayoutMkLst>
            <pc:docMk/>
            <pc:sldMasterMk cId="2444014564" sldId="2147483686"/>
            <pc:sldLayoutMk cId="2330996049" sldId="2147483696"/>
          </pc:sldLayoutMkLst>
        </pc:sldLayoutChg>
        <pc:sldLayoutChg chg="mod">
          <pc:chgData name="lcferguson@csustudent.net" userId="S::urn:spo:guest#lcferguson@csustudent.net::" providerId="AD" clId="Web-{FE345DDA-DF66-B8AA-3939-77FA414270EC}" dt="2024-04-11T13:49:21.189" v="98"/>
          <pc:sldLayoutMkLst>
            <pc:docMk/>
            <pc:sldMasterMk cId="2444014564" sldId="2147483686"/>
            <pc:sldLayoutMk cId="2037991538" sldId="2147483697"/>
          </pc:sldLayoutMkLst>
        </pc:sldLayoutChg>
        <pc:sldLayoutChg chg="mod">
          <pc:chgData name="lcferguson@csustudent.net" userId="S::urn:spo:guest#lcferguson@csustudent.net::" providerId="AD" clId="Web-{FE345DDA-DF66-B8AA-3939-77FA414270EC}" dt="2024-04-11T13:49:21.189" v="98"/>
          <pc:sldLayoutMkLst>
            <pc:docMk/>
            <pc:sldMasterMk cId="2444014564" sldId="2147483686"/>
            <pc:sldLayoutMk cId="2230115664" sldId="2147483698"/>
          </pc:sldLayoutMkLst>
        </pc:sldLayoutChg>
        <pc:sldLayoutChg chg="mod">
          <pc:chgData name="lcferguson@csustudent.net" userId="S::urn:spo:guest#lcferguson@csustudent.net::" providerId="AD" clId="Web-{FE345DDA-DF66-B8AA-3939-77FA414270EC}" dt="2024-04-11T13:49:21.189" v="98"/>
          <pc:sldLayoutMkLst>
            <pc:docMk/>
            <pc:sldMasterMk cId="2444014564" sldId="2147483686"/>
            <pc:sldLayoutMk cId="1786563244" sldId="2147483699"/>
          </pc:sldLayoutMkLst>
        </pc:sldLayoutChg>
        <pc:sldLayoutChg chg="mod">
          <pc:chgData name="lcferguson@csustudent.net" userId="S::urn:spo:guest#lcferguson@csustudent.net::" providerId="AD" clId="Web-{FE345DDA-DF66-B8AA-3939-77FA414270EC}" dt="2024-04-11T13:49:21.189" v="98"/>
          <pc:sldLayoutMkLst>
            <pc:docMk/>
            <pc:sldMasterMk cId="2444014564" sldId="2147483686"/>
            <pc:sldLayoutMk cId="3142178542" sldId="2147483700"/>
          </pc:sldLayoutMkLst>
        </pc:sldLayoutChg>
        <pc:sldLayoutChg chg="mod">
          <pc:chgData name="lcferguson@csustudent.net" userId="S::urn:spo:guest#lcferguson@csustudent.net::" providerId="AD" clId="Web-{FE345DDA-DF66-B8AA-3939-77FA414270EC}" dt="2024-04-11T13:49:21.189" v="98"/>
          <pc:sldLayoutMkLst>
            <pc:docMk/>
            <pc:sldMasterMk cId="2444014564" sldId="2147483686"/>
            <pc:sldLayoutMk cId="2582485736" sldId="2147483701"/>
          </pc:sldLayoutMkLst>
        </pc:sldLayoutChg>
      </pc:sldMasterChg>
    </pc:docChg>
  </pc:docChgLst>
  <pc:docChgLst>
    <pc:chgData name="lcferguson@csustudent.net" userId="S::urn:spo:guest#lcferguson@csustudent.net::" providerId="AD" clId="Web-{76FCA74B-DA1C-3C43-0F48-E9703F04CE05}"/>
    <pc:docChg chg="modSld">
      <pc:chgData name="lcferguson@csustudent.net" userId="S::urn:spo:guest#lcferguson@csustudent.net::" providerId="AD" clId="Web-{76FCA74B-DA1C-3C43-0F48-E9703F04CE05}" dt="2024-04-03T17:23:02.682" v="1"/>
      <pc:docMkLst>
        <pc:docMk/>
      </pc:docMkLst>
      <pc:sldChg chg="mod setBg">
        <pc:chgData name="lcferguson@csustudent.net" userId="S::urn:spo:guest#lcferguson@csustudent.net::" providerId="AD" clId="Web-{76FCA74B-DA1C-3C43-0F48-E9703F04CE05}" dt="2024-04-03T17:22:47.603" v="0"/>
        <pc:sldMkLst>
          <pc:docMk/>
          <pc:sldMk cId="109857222" sldId="256"/>
        </pc:sldMkLst>
      </pc:sldChg>
      <pc:sldChg chg="mod setBg">
        <pc:chgData name="lcferguson@csustudent.net" userId="S::urn:spo:guest#lcferguson@csustudent.net::" providerId="AD" clId="Web-{76FCA74B-DA1C-3C43-0F48-E9703F04CE05}" dt="2024-04-03T17:23:02.682" v="1"/>
        <pc:sldMkLst>
          <pc:docMk/>
          <pc:sldMk cId="3517317321" sldId="257"/>
        </pc:sldMkLst>
      </pc:sldChg>
    </pc:docChg>
  </pc:docChgLst>
  <pc:docChgLst>
    <pc:chgData name="clgibson@csustudent.net" userId="S::urn:spo:guest#clgibson@csustudent.net::" providerId="AD" clId="Web-{F54760BB-9BF1-618B-5FD1-30713C65591A}"/>
    <pc:docChg chg="addSld modSld sldOrd">
      <pc:chgData name="clgibson@csustudent.net" userId="S::urn:spo:guest#clgibson@csustudent.net::" providerId="AD" clId="Web-{F54760BB-9BF1-618B-5FD1-30713C65591A}" dt="2024-04-08T23:34:05.028" v="47" actId="20577"/>
      <pc:docMkLst>
        <pc:docMk/>
      </pc:docMkLst>
      <pc:sldChg chg="modSp">
        <pc:chgData name="clgibson@csustudent.net" userId="S::urn:spo:guest#clgibson@csustudent.net::" providerId="AD" clId="Web-{F54760BB-9BF1-618B-5FD1-30713C65591A}" dt="2024-04-08T23:31:16.930" v="10" actId="20577"/>
        <pc:sldMkLst>
          <pc:docMk/>
          <pc:sldMk cId="2717679700" sldId="259"/>
        </pc:sldMkLst>
        <pc:spChg chg="mod">
          <ac:chgData name="clgibson@csustudent.net" userId="S::urn:spo:guest#clgibson@csustudent.net::" providerId="AD" clId="Web-{F54760BB-9BF1-618B-5FD1-30713C65591A}" dt="2024-04-08T23:31:16.930" v="10" actId="20577"/>
          <ac:spMkLst>
            <pc:docMk/>
            <pc:sldMk cId="2717679700" sldId="259"/>
            <ac:spMk id="3" creationId="{4179D35A-46EE-8C47-99D9-A6735BA4C2FE}"/>
          </ac:spMkLst>
        </pc:spChg>
      </pc:sldChg>
      <pc:sldChg chg="modSp">
        <pc:chgData name="clgibson@csustudent.net" userId="S::urn:spo:guest#clgibson@csustudent.net::" providerId="AD" clId="Web-{F54760BB-9BF1-618B-5FD1-30713C65591A}" dt="2024-04-08T23:31:30.977" v="16" actId="20577"/>
        <pc:sldMkLst>
          <pc:docMk/>
          <pc:sldMk cId="3944215985" sldId="260"/>
        </pc:sldMkLst>
        <pc:spChg chg="mod">
          <ac:chgData name="clgibson@csustudent.net" userId="S::urn:spo:guest#clgibson@csustudent.net::" providerId="AD" clId="Web-{F54760BB-9BF1-618B-5FD1-30713C65591A}" dt="2024-04-08T23:31:30.977" v="16" actId="20577"/>
          <ac:spMkLst>
            <pc:docMk/>
            <pc:sldMk cId="3944215985" sldId="260"/>
            <ac:spMk id="3" creationId="{8E82A296-1656-7B47-986B-5E482DC060DC}"/>
          </ac:spMkLst>
        </pc:spChg>
      </pc:sldChg>
      <pc:sldChg chg="modSp">
        <pc:chgData name="clgibson@csustudent.net" userId="S::urn:spo:guest#clgibson@csustudent.net::" providerId="AD" clId="Web-{F54760BB-9BF1-618B-5FD1-30713C65591A}" dt="2024-04-08T23:31:49.415" v="20" actId="20577"/>
        <pc:sldMkLst>
          <pc:docMk/>
          <pc:sldMk cId="3167842982" sldId="261"/>
        </pc:sldMkLst>
        <pc:spChg chg="mod">
          <ac:chgData name="clgibson@csustudent.net" userId="S::urn:spo:guest#clgibson@csustudent.net::" providerId="AD" clId="Web-{F54760BB-9BF1-618B-5FD1-30713C65591A}" dt="2024-04-08T23:31:49.415" v="20" actId="20577"/>
          <ac:spMkLst>
            <pc:docMk/>
            <pc:sldMk cId="3167842982" sldId="261"/>
            <ac:spMk id="3" creationId="{3917AB4D-9B91-974A-BC5B-938898009680}"/>
          </ac:spMkLst>
        </pc:spChg>
      </pc:sldChg>
      <pc:sldChg chg="modSp">
        <pc:chgData name="clgibson@csustudent.net" userId="S::urn:spo:guest#clgibson@csustudent.net::" providerId="AD" clId="Web-{F54760BB-9BF1-618B-5FD1-30713C65591A}" dt="2024-04-08T23:32:40.448" v="33" actId="20577"/>
        <pc:sldMkLst>
          <pc:docMk/>
          <pc:sldMk cId="1563994379" sldId="262"/>
        </pc:sldMkLst>
        <pc:spChg chg="mod">
          <ac:chgData name="clgibson@csustudent.net" userId="S::urn:spo:guest#clgibson@csustudent.net::" providerId="AD" clId="Web-{F54760BB-9BF1-618B-5FD1-30713C65591A}" dt="2024-04-08T23:32:40.448" v="33" actId="20577"/>
          <ac:spMkLst>
            <pc:docMk/>
            <pc:sldMk cId="1563994379" sldId="262"/>
            <ac:spMk id="3" creationId="{613DBBF7-17B7-2349-814F-908DE0A39620}"/>
          </ac:spMkLst>
        </pc:spChg>
      </pc:sldChg>
      <pc:sldChg chg="modSp add replId">
        <pc:chgData name="clgibson@csustudent.net" userId="S::urn:spo:guest#clgibson@csustudent.net::" providerId="AD" clId="Web-{F54760BB-9BF1-618B-5FD1-30713C65591A}" dt="2024-04-08T23:32:25.744" v="30" actId="20577"/>
        <pc:sldMkLst>
          <pc:docMk/>
          <pc:sldMk cId="1547823548" sldId="274"/>
        </pc:sldMkLst>
        <pc:spChg chg="mod">
          <ac:chgData name="clgibson@csustudent.net" userId="S::urn:spo:guest#clgibson@csustudent.net::" providerId="AD" clId="Web-{F54760BB-9BF1-618B-5FD1-30713C65591A}" dt="2024-04-08T23:32:25.744" v="30" actId="20577"/>
          <ac:spMkLst>
            <pc:docMk/>
            <pc:sldMk cId="1547823548" sldId="274"/>
            <ac:spMk id="3" creationId="{613DBBF7-17B7-2349-814F-908DE0A39620}"/>
          </ac:spMkLst>
        </pc:spChg>
      </pc:sldChg>
      <pc:sldChg chg="modSp add ord replId">
        <pc:chgData name="clgibson@csustudent.net" userId="S::urn:spo:guest#clgibson@csustudent.net::" providerId="AD" clId="Web-{F54760BB-9BF1-618B-5FD1-30713C65591A}" dt="2024-04-08T23:32:51.604" v="40" actId="20577"/>
        <pc:sldMkLst>
          <pc:docMk/>
          <pc:sldMk cId="3005906685" sldId="275"/>
        </pc:sldMkLst>
        <pc:spChg chg="mod">
          <ac:chgData name="clgibson@csustudent.net" userId="S::urn:spo:guest#clgibson@csustudent.net::" providerId="AD" clId="Web-{F54760BB-9BF1-618B-5FD1-30713C65591A}" dt="2024-04-08T23:32:51.604" v="40" actId="20577"/>
          <ac:spMkLst>
            <pc:docMk/>
            <pc:sldMk cId="3005906685" sldId="275"/>
            <ac:spMk id="3" creationId="{613DBBF7-17B7-2349-814F-908DE0A39620}"/>
          </ac:spMkLst>
        </pc:spChg>
      </pc:sldChg>
      <pc:sldChg chg="modSp add replId">
        <pc:chgData name="clgibson@csustudent.net" userId="S::urn:spo:guest#clgibson@csustudent.net::" providerId="AD" clId="Web-{F54760BB-9BF1-618B-5FD1-30713C65591A}" dt="2024-04-08T23:34:05.028" v="47" actId="20577"/>
        <pc:sldMkLst>
          <pc:docMk/>
          <pc:sldMk cId="386724231" sldId="276"/>
        </pc:sldMkLst>
        <pc:spChg chg="mod">
          <ac:chgData name="clgibson@csustudent.net" userId="S::urn:spo:guest#clgibson@csustudent.net::" providerId="AD" clId="Web-{F54760BB-9BF1-618B-5FD1-30713C65591A}" dt="2024-04-08T23:34:05.028" v="47" actId="20577"/>
          <ac:spMkLst>
            <pc:docMk/>
            <pc:sldMk cId="386724231" sldId="276"/>
            <ac:spMk id="3" creationId="{613DBBF7-17B7-2349-814F-908DE0A39620}"/>
          </ac:spMkLst>
        </pc:spChg>
      </pc:sldChg>
    </pc:docChg>
  </pc:docChgLst>
  <pc:docChgLst>
    <pc:chgData name="jrpike@csustudent.net" userId="S::urn:spo:guest#jrpike@csustudent.net::" providerId="AD" clId="Web-{23EA6A1C-6CC4-1A24-98FA-7BB862711192}"/>
    <pc:docChg chg="modSld">
      <pc:chgData name="jrpike@csustudent.net" userId="S::urn:spo:guest#jrpike@csustudent.net::" providerId="AD" clId="Web-{23EA6A1C-6CC4-1A24-98FA-7BB862711192}" dt="2024-04-16T04:17:00.322" v="448"/>
      <pc:docMkLst>
        <pc:docMk/>
      </pc:docMkLst>
      <pc:sldChg chg="modSp">
        <pc:chgData name="jrpike@csustudent.net" userId="S::urn:spo:guest#jrpike@csustudent.net::" providerId="AD" clId="Web-{23EA6A1C-6CC4-1A24-98FA-7BB862711192}" dt="2024-04-16T04:13:52.818" v="442" actId="20577"/>
        <pc:sldMkLst>
          <pc:docMk/>
          <pc:sldMk cId="2717679700" sldId="259"/>
        </pc:sldMkLst>
        <pc:spChg chg="mod">
          <ac:chgData name="jrpike@csustudent.net" userId="S::urn:spo:guest#jrpike@csustudent.net::" providerId="AD" clId="Web-{23EA6A1C-6CC4-1A24-98FA-7BB862711192}" dt="2024-04-16T03:20:12.762" v="67"/>
          <ac:spMkLst>
            <pc:docMk/>
            <pc:sldMk cId="2717679700" sldId="259"/>
            <ac:spMk id="2" creationId="{7F78AE93-C408-E9E8-1136-1457DEC464BD}"/>
          </ac:spMkLst>
        </pc:spChg>
        <pc:spChg chg="mod">
          <ac:chgData name="jrpike@csustudent.net" userId="S::urn:spo:guest#jrpike@csustudent.net::" providerId="AD" clId="Web-{23EA6A1C-6CC4-1A24-98FA-7BB862711192}" dt="2024-04-16T03:20:12.731" v="65"/>
          <ac:spMkLst>
            <pc:docMk/>
            <pc:sldMk cId="2717679700" sldId="259"/>
            <ac:spMk id="3" creationId="{4179D35A-46EE-8C47-99D9-A6735BA4C2FE}"/>
          </ac:spMkLst>
        </pc:spChg>
        <pc:spChg chg="mod">
          <ac:chgData name="jrpike@csustudent.net" userId="S::urn:spo:guest#jrpike@csustudent.net::" providerId="AD" clId="Web-{23EA6A1C-6CC4-1A24-98FA-7BB862711192}" dt="2024-04-16T04:13:52.818" v="442" actId="20577"/>
          <ac:spMkLst>
            <pc:docMk/>
            <pc:sldMk cId="2717679700" sldId="259"/>
            <ac:spMk id="11" creationId="{B3C6577E-8C2A-0583-832D-3F5853233046}"/>
          </ac:spMkLst>
        </pc:spChg>
      </pc:sldChg>
      <pc:sldChg chg="modSp">
        <pc:chgData name="jrpike@csustudent.net" userId="S::urn:spo:guest#jrpike@csustudent.net::" providerId="AD" clId="Web-{23EA6A1C-6CC4-1A24-98FA-7BB862711192}" dt="2024-04-16T03:20:20.544" v="70"/>
        <pc:sldMkLst>
          <pc:docMk/>
          <pc:sldMk cId="3944215985" sldId="260"/>
        </pc:sldMkLst>
        <pc:spChg chg="mod">
          <ac:chgData name="jrpike@csustudent.net" userId="S::urn:spo:guest#jrpike@csustudent.net::" providerId="AD" clId="Web-{23EA6A1C-6CC4-1A24-98FA-7BB862711192}" dt="2024-04-16T03:20:20.544" v="70"/>
          <ac:spMkLst>
            <pc:docMk/>
            <pc:sldMk cId="3944215985" sldId="260"/>
            <ac:spMk id="3" creationId="{F64E76C2-B1A2-5744-D089-A79697A7197E}"/>
          </ac:spMkLst>
        </pc:spChg>
        <pc:spChg chg="mod">
          <ac:chgData name="jrpike@csustudent.net" userId="S::urn:spo:guest#jrpike@csustudent.net::" providerId="AD" clId="Web-{23EA6A1C-6CC4-1A24-98FA-7BB862711192}" dt="2024-04-16T03:19:24.228" v="53"/>
          <ac:spMkLst>
            <pc:docMk/>
            <pc:sldMk cId="3944215985" sldId="260"/>
            <ac:spMk id="15" creationId="{DABBFBD9-52E9-162C-494F-6B523336A6BB}"/>
          </ac:spMkLst>
        </pc:spChg>
        <pc:spChg chg="mod">
          <ac:chgData name="jrpike@csustudent.net" userId="S::urn:spo:guest#jrpike@csustudent.net::" providerId="AD" clId="Web-{23EA6A1C-6CC4-1A24-98FA-7BB862711192}" dt="2024-04-16T03:19:24.228" v="52"/>
          <ac:spMkLst>
            <pc:docMk/>
            <pc:sldMk cId="3944215985" sldId="260"/>
            <ac:spMk id="17" creationId="{44AB94DF-234E-EA6E-10B0-BE68D962C261}"/>
          </ac:spMkLst>
        </pc:spChg>
      </pc:sldChg>
      <pc:sldChg chg="modSp">
        <pc:chgData name="jrpike@csustudent.net" userId="S::urn:spo:guest#jrpike@csustudent.net::" providerId="AD" clId="Web-{23EA6A1C-6CC4-1A24-98FA-7BB862711192}" dt="2024-04-16T03:21:56.706" v="86"/>
        <pc:sldMkLst>
          <pc:docMk/>
          <pc:sldMk cId="2461340865" sldId="266"/>
        </pc:sldMkLst>
        <pc:spChg chg="mod">
          <ac:chgData name="jrpike@csustudent.net" userId="S::urn:spo:guest#jrpike@csustudent.net::" providerId="AD" clId="Web-{23EA6A1C-6CC4-1A24-98FA-7BB862711192}" dt="2024-04-16T03:21:56.706" v="86"/>
          <ac:spMkLst>
            <pc:docMk/>
            <pc:sldMk cId="2461340865" sldId="266"/>
            <ac:spMk id="2" creationId="{6BADE98B-9CDF-7241-9EC3-7F64EFC67617}"/>
          </ac:spMkLst>
        </pc:spChg>
      </pc:sldChg>
      <pc:sldChg chg="modSp">
        <pc:chgData name="jrpike@csustudent.net" userId="S::urn:spo:guest#jrpike@csustudent.net::" providerId="AD" clId="Web-{23EA6A1C-6CC4-1A24-98FA-7BB862711192}" dt="2024-04-16T03:20:06.043" v="64"/>
        <pc:sldMkLst>
          <pc:docMk/>
          <pc:sldMk cId="3924314620" sldId="273"/>
        </pc:sldMkLst>
        <pc:spChg chg="mod">
          <ac:chgData name="jrpike@csustudent.net" userId="S::urn:spo:guest#jrpike@csustudent.net::" providerId="AD" clId="Web-{23EA6A1C-6CC4-1A24-98FA-7BB862711192}" dt="2024-04-16T03:20:06.043" v="63"/>
          <ac:spMkLst>
            <pc:docMk/>
            <pc:sldMk cId="3924314620" sldId="273"/>
            <ac:spMk id="2" creationId="{1934B8C0-5222-2544-B5F9-0C9D06A57167}"/>
          </ac:spMkLst>
        </pc:spChg>
        <pc:spChg chg="mod">
          <ac:chgData name="jrpike@csustudent.net" userId="S::urn:spo:guest#jrpike@csustudent.net::" providerId="AD" clId="Web-{23EA6A1C-6CC4-1A24-98FA-7BB862711192}" dt="2024-04-16T03:20:06.043" v="64"/>
          <ac:spMkLst>
            <pc:docMk/>
            <pc:sldMk cId="3924314620" sldId="273"/>
            <ac:spMk id="3" creationId="{C3E58308-24CA-934C-BF37-B742023A1F21}"/>
          </ac:spMkLst>
        </pc:spChg>
      </pc:sldChg>
      <pc:sldChg chg="modSp">
        <pc:chgData name="jrpike@csustudent.net" userId="S::urn:spo:guest#jrpike@csustudent.net::" providerId="AD" clId="Web-{23EA6A1C-6CC4-1A24-98FA-7BB862711192}" dt="2024-04-16T03:21:43.111" v="82"/>
        <pc:sldMkLst>
          <pc:docMk/>
          <pc:sldMk cId="3972256831" sldId="277"/>
        </pc:sldMkLst>
        <pc:spChg chg="mod">
          <ac:chgData name="jrpike@csustudent.net" userId="S::urn:spo:guest#jrpike@csustudent.net::" providerId="AD" clId="Web-{23EA6A1C-6CC4-1A24-98FA-7BB862711192}" dt="2024-04-16T03:21:43.111" v="82"/>
          <ac:spMkLst>
            <pc:docMk/>
            <pc:sldMk cId="3972256831" sldId="277"/>
            <ac:spMk id="4" creationId="{0F248AD7-510B-6168-F828-A4B32EF30F72}"/>
          </ac:spMkLst>
        </pc:spChg>
      </pc:sldChg>
      <pc:sldChg chg="modSp">
        <pc:chgData name="jrpike@csustudent.net" userId="S::urn:spo:guest#jrpike@csustudent.net::" providerId="AD" clId="Web-{23EA6A1C-6CC4-1A24-98FA-7BB862711192}" dt="2024-04-16T03:20:25.341" v="73"/>
        <pc:sldMkLst>
          <pc:docMk/>
          <pc:sldMk cId="3100455527" sldId="278"/>
        </pc:sldMkLst>
        <pc:spChg chg="mod">
          <ac:chgData name="jrpike@csustudent.net" userId="S::urn:spo:guest#jrpike@csustudent.net::" providerId="AD" clId="Web-{23EA6A1C-6CC4-1A24-98FA-7BB862711192}" dt="2024-04-16T03:20:25.310" v="72"/>
          <ac:spMkLst>
            <pc:docMk/>
            <pc:sldMk cId="3100455527" sldId="278"/>
            <ac:spMk id="3" creationId="{D0A214D3-92B2-BF97-EE4C-AF7B4E9A4E6C}"/>
          </ac:spMkLst>
        </pc:spChg>
        <pc:spChg chg="mod">
          <ac:chgData name="jrpike@csustudent.net" userId="S::urn:spo:guest#jrpike@csustudent.net::" providerId="AD" clId="Web-{23EA6A1C-6CC4-1A24-98FA-7BB862711192}" dt="2024-04-16T03:20:25.341" v="73"/>
          <ac:spMkLst>
            <pc:docMk/>
            <pc:sldMk cId="3100455527" sldId="278"/>
            <ac:spMk id="4" creationId="{31A64CC0-8ABA-94C0-5434-B1EE2BF84FAE}"/>
          </ac:spMkLst>
        </pc:spChg>
        <pc:spChg chg="mod">
          <ac:chgData name="jrpike@csustudent.net" userId="S::urn:spo:guest#jrpike@csustudent.net::" providerId="AD" clId="Web-{23EA6A1C-6CC4-1A24-98FA-7BB862711192}" dt="2024-04-16T03:20:25.310" v="71"/>
          <ac:spMkLst>
            <pc:docMk/>
            <pc:sldMk cId="3100455527" sldId="278"/>
            <ac:spMk id="15" creationId="{DABBFBD9-52E9-162C-494F-6B523336A6BB}"/>
          </ac:spMkLst>
        </pc:spChg>
      </pc:sldChg>
      <pc:sldChg chg="modSp">
        <pc:chgData name="jrpike@csustudent.net" userId="S::urn:spo:guest#jrpike@csustudent.net::" providerId="AD" clId="Web-{23EA6A1C-6CC4-1A24-98FA-7BB862711192}" dt="2024-04-16T03:20:41.358" v="78"/>
        <pc:sldMkLst>
          <pc:docMk/>
          <pc:sldMk cId="3479663802" sldId="279"/>
        </pc:sldMkLst>
        <pc:spChg chg="mod">
          <ac:chgData name="jrpike@csustudent.net" userId="S::urn:spo:guest#jrpike@csustudent.net::" providerId="AD" clId="Web-{23EA6A1C-6CC4-1A24-98FA-7BB862711192}" dt="2024-04-16T03:20:41.358" v="78"/>
          <ac:spMkLst>
            <pc:docMk/>
            <pc:sldMk cId="3479663802" sldId="279"/>
            <ac:spMk id="3" creationId="{E038AF2E-1D67-2564-D33F-C175741016F7}"/>
          </ac:spMkLst>
        </pc:spChg>
        <pc:spChg chg="mod">
          <ac:chgData name="jrpike@csustudent.net" userId="S::urn:spo:guest#jrpike@csustudent.net::" providerId="AD" clId="Web-{23EA6A1C-6CC4-1A24-98FA-7BB862711192}" dt="2024-04-16T03:20:41.342" v="77"/>
          <ac:spMkLst>
            <pc:docMk/>
            <pc:sldMk cId="3479663802" sldId="279"/>
            <ac:spMk id="17" creationId="{44AB94DF-234E-EA6E-10B0-BE68D962C261}"/>
          </ac:spMkLst>
        </pc:spChg>
      </pc:sldChg>
      <pc:sldChg chg="modSp">
        <pc:chgData name="jrpike@csustudent.net" userId="S::urn:spo:guest#jrpike@csustudent.net::" providerId="AD" clId="Web-{23EA6A1C-6CC4-1A24-98FA-7BB862711192}" dt="2024-04-16T03:55:33.336" v="423" actId="20577"/>
        <pc:sldMkLst>
          <pc:docMk/>
          <pc:sldMk cId="3835777950" sldId="280"/>
        </pc:sldMkLst>
        <pc:spChg chg="mod">
          <ac:chgData name="jrpike@csustudent.net" userId="S::urn:spo:guest#jrpike@csustudent.net::" providerId="AD" clId="Web-{23EA6A1C-6CC4-1A24-98FA-7BB862711192}" dt="2024-04-16T03:21:33.564" v="79"/>
          <ac:spMkLst>
            <pc:docMk/>
            <pc:sldMk cId="3835777950" sldId="280"/>
            <ac:spMk id="3" creationId="{5F47A999-1D3F-35D0-0D71-58F9250C44B5}"/>
          </ac:spMkLst>
        </pc:spChg>
        <pc:spChg chg="mod">
          <ac:chgData name="jrpike@csustudent.net" userId="S::urn:spo:guest#jrpike@csustudent.net::" providerId="AD" clId="Web-{23EA6A1C-6CC4-1A24-98FA-7BB862711192}" dt="2024-04-16T03:55:33.336" v="423" actId="20577"/>
          <ac:spMkLst>
            <pc:docMk/>
            <pc:sldMk cId="3835777950" sldId="280"/>
            <ac:spMk id="17" creationId="{44AB94DF-234E-EA6E-10B0-BE68D962C261}"/>
          </ac:spMkLst>
        </pc:spChg>
      </pc:sldChg>
      <pc:sldChg chg="modSp">
        <pc:chgData name="jrpike@csustudent.net" userId="S::urn:spo:guest#jrpike@csustudent.net::" providerId="AD" clId="Web-{23EA6A1C-6CC4-1A24-98FA-7BB862711192}" dt="2024-04-16T04:13:21.723" v="430" actId="20577"/>
        <pc:sldMkLst>
          <pc:docMk/>
          <pc:sldMk cId="414311185" sldId="281"/>
        </pc:sldMkLst>
        <pc:spChg chg="mod">
          <ac:chgData name="jrpike@csustudent.net" userId="S::urn:spo:guest#jrpike@csustudent.net::" providerId="AD" clId="Web-{23EA6A1C-6CC4-1A24-98FA-7BB862711192}" dt="2024-04-16T03:20:16.731" v="69"/>
          <ac:spMkLst>
            <pc:docMk/>
            <pc:sldMk cId="414311185" sldId="281"/>
            <ac:spMk id="3" creationId="{A1E8F195-52DD-B9B2-F288-4C87EFC4FCDE}"/>
          </ac:spMkLst>
        </pc:spChg>
        <pc:spChg chg="mod">
          <ac:chgData name="jrpike@csustudent.net" userId="S::urn:spo:guest#jrpike@csustudent.net::" providerId="AD" clId="Web-{23EA6A1C-6CC4-1A24-98FA-7BB862711192}" dt="2024-04-16T04:13:21.723" v="430" actId="20577"/>
          <ac:spMkLst>
            <pc:docMk/>
            <pc:sldMk cId="414311185" sldId="281"/>
            <ac:spMk id="17" creationId="{44AB94DF-234E-EA6E-10B0-BE68D962C261}"/>
          </ac:spMkLst>
        </pc:spChg>
      </pc:sldChg>
      <pc:sldChg chg="modSp">
        <pc:chgData name="jrpike@csustudent.net" userId="S::urn:spo:guest#jrpike@csustudent.net::" providerId="AD" clId="Web-{23EA6A1C-6CC4-1A24-98FA-7BB862711192}" dt="2024-04-16T03:20:36.670" v="76"/>
        <pc:sldMkLst>
          <pc:docMk/>
          <pc:sldMk cId="1614401804" sldId="284"/>
        </pc:sldMkLst>
        <pc:spChg chg="mod">
          <ac:chgData name="jrpike@csustudent.net" userId="S::urn:spo:guest#jrpike@csustudent.net::" providerId="AD" clId="Web-{23EA6A1C-6CC4-1A24-98FA-7BB862711192}" dt="2024-04-16T03:20:36.654" v="75"/>
          <ac:spMkLst>
            <pc:docMk/>
            <pc:sldMk cId="1614401804" sldId="284"/>
            <ac:spMk id="3" creationId="{D0A214D3-92B2-BF97-EE4C-AF7B4E9A4E6C}"/>
          </ac:spMkLst>
        </pc:spChg>
        <pc:spChg chg="mod">
          <ac:chgData name="jrpike@csustudent.net" userId="S::urn:spo:guest#jrpike@csustudent.net::" providerId="AD" clId="Web-{23EA6A1C-6CC4-1A24-98FA-7BB862711192}" dt="2024-04-16T03:20:36.670" v="76"/>
          <ac:spMkLst>
            <pc:docMk/>
            <pc:sldMk cId="1614401804" sldId="284"/>
            <ac:spMk id="5" creationId="{E5B1B1F7-17E4-1354-D76F-4C600173D63C}"/>
          </ac:spMkLst>
        </pc:spChg>
        <pc:spChg chg="mod">
          <ac:chgData name="jrpike@csustudent.net" userId="S::urn:spo:guest#jrpike@csustudent.net::" providerId="AD" clId="Web-{23EA6A1C-6CC4-1A24-98FA-7BB862711192}" dt="2024-04-16T03:20:36.654" v="74"/>
          <ac:spMkLst>
            <pc:docMk/>
            <pc:sldMk cId="1614401804" sldId="284"/>
            <ac:spMk id="15" creationId="{DABBFBD9-52E9-162C-494F-6B523336A6BB}"/>
          </ac:spMkLst>
        </pc:spChg>
      </pc:sldChg>
      <pc:sldChg chg="modSp modNotes">
        <pc:chgData name="jrpike@csustudent.net" userId="S::urn:spo:guest#jrpike@csustudent.net::" providerId="AD" clId="Web-{23EA6A1C-6CC4-1A24-98FA-7BB862711192}" dt="2024-04-16T04:12:50.722" v="424" actId="20577"/>
        <pc:sldMkLst>
          <pc:docMk/>
          <pc:sldMk cId="3617233454" sldId="285"/>
        </pc:sldMkLst>
        <pc:spChg chg="mod">
          <ac:chgData name="jrpike@csustudent.net" userId="S::urn:spo:guest#jrpike@csustudent.net::" providerId="AD" clId="Web-{23EA6A1C-6CC4-1A24-98FA-7BB862711192}" dt="2024-04-16T03:21:37.642" v="80"/>
          <ac:spMkLst>
            <pc:docMk/>
            <pc:sldMk cId="3617233454" sldId="285"/>
            <ac:spMk id="2" creationId="{58E83A5A-6568-3D56-7185-736D008C7E2E}"/>
          </ac:spMkLst>
        </pc:spChg>
        <pc:spChg chg="mod">
          <ac:chgData name="jrpike@csustudent.net" userId="S::urn:spo:guest#jrpike@csustudent.net::" providerId="AD" clId="Web-{23EA6A1C-6CC4-1A24-98FA-7BB862711192}" dt="2024-04-16T04:12:50.722" v="424" actId="20577"/>
          <ac:spMkLst>
            <pc:docMk/>
            <pc:sldMk cId="3617233454" sldId="285"/>
            <ac:spMk id="3" creationId="{B14EAC90-0FAB-2DA4-5D98-097CEE50E478}"/>
          </ac:spMkLst>
        </pc:spChg>
      </pc:sldChg>
      <pc:sldChg chg="addSp delSp modSp">
        <pc:chgData name="jrpike@csustudent.net" userId="S::urn:spo:guest#jrpike@csustudent.net::" providerId="AD" clId="Web-{23EA6A1C-6CC4-1A24-98FA-7BB862711192}" dt="2024-04-16T03:15:41.951" v="33"/>
        <pc:sldMkLst>
          <pc:docMk/>
          <pc:sldMk cId="1053579918" sldId="286"/>
        </pc:sldMkLst>
        <pc:picChg chg="add del mod">
          <ac:chgData name="jrpike@csustudent.net" userId="S::urn:spo:guest#jrpike@csustudent.net::" providerId="AD" clId="Web-{23EA6A1C-6CC4-1A24-98FA-7BB862711192}" dt="2024-04-16T03:15:28.669" v="27"/>
          <ac:picMkLst>
            <pc:docMk/>
            <pc:sldMk cId="1053579918" sldId="286"/>
            <ac:picMk id="2" creationId="{D695AA63-2AD6-B0B1-13D3-9EC226F958EA}"/>
          </ac:picMkLst>
        </pc:picChg>
        <pc:picChg chg="add mod ord">
          <ac:chgData name="jrpike@csustudent.net" userId="S::urn:spo:guest#jrpike@csustudent.net::" providerId="AD" clId="Web-{23EA6A1C-6CC4-1A24-98FA-7BB862711192}" dt="2024-04-16T03:15:39.857" v="32"/>
          <ac:picMkLst>
            <pc:docMk/>
            <pc:sldMk cId="1053579918" sldId="286"/>
            <ac:picMk id="3" creationId="{C970C888-5AFF-D8B7-BD09-F4DECC2EDA31}"/>
          </ac:picMkLst>
        </pc:picChg>
        <pc:picChg chg="del">
          <ac:chgData name="jrpike@csustudent.net" userId="S::urn:spo:guest#jrpike@csustudent.net::" providerId="AD" clId="Web-{23EA6A1C-6CC4-1A24-98FA-7BB862711192}" dt="2024-04-16T03:15:41.951" v="33"/>
          <ac:picMkLst>
            <pc:docMk/>
            <pc:sldMk cId="1053579918" sldId="286"/>
            <ac:picMk id="4" creationId="{D4D7E749-9B58-BADF-4E6A-4966C1302A07}"/>
          </ac:picMkLst>
        </pc:picChg>
      </pc:sldChg>
      <pc:sldChg chg="addSp delSp modSp">
        <pc:chgData name="jrpike@csustudent.net" userId="S::urn:spo:guest#jrpike@csustudent.net::" providerId="AD" clId="Web-{23EA6A1C-6CC4-1A24-98FA-7BB862711192}" dt="2024-04-16T03:06:21.467" v="9" actId="1076"/>
        <pc:sldMkLst>
          <pc:docMk/>
          <pc:sldMk cId="1866463113" sldId="287"/>
        </pc:sldMkLst>
        <pc:picChg chg="del">
          <ac:chgData name="jrpike@csustudent.net" userId="S::urn:spo:guest#jrpike@csustudent.net::" providerId="AD" clId="Web-{23EA6A1C-6CC4-1A24-98FA-7BB862711192}" dt="2024-04-16T03:06:12.794" v="7"/>
          <ac:picMkLst>
            <pc:docMk/>
            <pc:sldMk cId="1866463113" sldId="287"/>
            <ac:picMk id="2" creationId="{83228C07-B876-9D78-C4DB-05D716AC63F5}"/>
          </ac:picMkLst>
        </pc:picChg>
        <pc:picChg chg="add mod ord">
          <ac:chgData name="jrpike@csustudent.net" userId="S::urn:spo:guest#jrpike@csustudent.net::" providerId="AD" clId="Web-{23EA6A1C-6CC4-1A24-98FA-7BB862711192}" dt="2024-04-16T03:06:21.467" v="9" actId="1076"/>
          <ac:picMkLst>
            <pc:docMk/>
            <pc:sldMk cId="1866463113" sldId="287"/>
            <ac:picMk id="3" creationId="{A7041D53-206D-297B-84BE-B5503AE66E9C}"/>
          </ac:picMkLst>
        </pc:picChg>
      </pc:sldChg>
      <pc:sldChg chg="addSp delSp modSp">
        <pc:chgData name="jrpike@csustudent.net" userId="S::urn:spo:guest#jrpike@csustudent.net::" providerId="AD" clId="Web-{23EA6A1C-6CC4-1A24-98FA-7BB862711192}" dt="2024-04-16T04:17:00.322" v="448"/>
        <pc:sldMkLst>
          <pc:docMk/>
          <pc:sldMk cId="2296674391" sldId="288"/>
        </pc:sldMkLst>
        <pc:spChg chg="add del">
          <ac:chgData name="jrpike@csustudent.net" userId="S::urn:spo:guest#jrpike@csustudent.net::" providerId="AD" clId="Web-{23EA6A1C-6CC4-1A24-98FA-7BB862711192}" dt="2024-04-16T04:17:00.322" v="448"/>
          <ac:spMkLst>
            <pc:docMk/>
            <pc:sldMk cId="2296674391" sldId="288"/>
            <ac:spMk id="7" creationId="{57B4C13D-B302-F822-3B0F-A3C363818AC7}"/>
          </ac:spMkLst>
        </pc:spChg>
        <pc:picChg chg="add del mod">
          <ac:chgData name="jrpike@csustudent.net" userId="S::urn:spo:guest#jrpike@csustudent.net::" providerId="AD" clId="Web-{23EA6A1C-6CC4-1A24-98FA-7BB862711192}" dt="2024-04-16T03:12:20.908" v="11"/>
          <ac:picMkLst>
            <pc:docMk/>
            <pc:sldMk cId="2296674391" sldId="288"/>
            <ac:picMk id="2" creationId="{9B5C1D67-F122-5BD7-B161-154D2DF71732}"/>
          </ac:picMkLst>
        </pc:picChg>
        <pc:picChg chg="del">
          <ac:chgData name="jrpike@csustudent.net" userId="S::urn:spo:guest#jrpike@csustudent.net::" providerId="AD" clId="Web-{23EA6A1C-6CC4-1A24-98FA-7BB862711192}" dt="2024-04-16T03:12:37.862" v="17"/>
          <ac:picMkLst>
            <pc:docMk/>
            <pc:sldMk cId="2296674391" sldId="288"/>
            <ac:picMk id="3" creationId="{81BCF086-9C04-1FE9-6C9F-0B54F6E20CAB}"/>
          </ac:picMkLst>
        </pc:picChg>
        <pc:picChg chg="add del mod ord">
          <ac:chgData name="jrpike@csustudent.net" userId="S::urn:spo:guest#jrpike@csustudent.net::" providerId="AD" clId="Web-{23EA6A1C-6CC4-1A24-98FA-7BB862711192}" dt="2024-04-16T04:16:59.275" v="447" actId="14100"/>
          <ac:picMkLst>
            <pc:docMk/>
            <pc:sldMk cId="2296674391" sldId="288"/>
            <ac:picMk id="4" creationId="{22381B81-404D-472C-76B9-FAF9549FF7A3}"/>
          </ac:picMkLst>
        </pc:picChg>
      </pc:sldChg>
      <pc:sldChg chg="addSp delSp modSp">
        <pc:chgData name="jrpike@csustudent.net" userId="S::urn:spo:guest#jrpike@csustudent.net::" providerId="AD" clId="Web-{23EA6A1C-6CC4-1A24-98FA-7BB862711192}" dt="2024-04-16T03:14:17.899" v="25"/>
        <pc:sldMkLst>
          <pc:docMk/>
          <pc:sldMk cId="451716894" sldId="289"/>
        </pc:sldMkLst>
        <pc:picChg chg="add del mod">
          <ac:chgData name="jrpike@csustudent.net" userId="S::urn:spo:guest#jrpike@csustudent.net::" providerId="AD" clId="Web-{23EA6A1C-6CC4-1A24-98FA-7BB862711192}" dt="2024-04-16T03:14:00.758" v="19"/>
          <ac:picMkLst>
            <pc:docMk/>
            <pc:sldMk cId="451716894" sldId="289"/>
            <ac:picMk id="2" creationId="{B0CAB909-9698-4C8C-4D98-525CA49DFB88}"/>
          </ac:picMkLst>
        </pc:picChg>
        <pc:picChg chg="add mod ord">
          <ac:chgData name="jrpike@csustudent.net" userId="S::urn:spo:guest#jrpike@csustudent.net::" providerId="AD" clId="Web-{23EA6A1C-6CC4-1A24-98FA-7BB862711192}" dt="2024-04-16T03:14:16.337" v="24"/>
          <ac:picMkLst>
            <pc:docMk/>
            <pc:sldMk cId="451716894" sldId="289"/>
            <ac:picMk id="3" creationId="{7514E99E-AAF1-0550-C854-A70BDF0534FA}"/>
          </ac:picMkLst>
        </pc:picChg>
        <pc:picChg chg="del">
          <ac:chgData name="jrpike@csustudent.net" userId="S::urn:spo:guest#jrpike@csustudent.net::" providerId="AD" clId="Web-{23EA6A1C-6CC4-1A24-98FA-7BB862711192}" dt="2024-04-16T03:14:17.899" v="25"/>
          <ac:picMkLst>
            <pc:docMk/>
            <pc:sldMk cId="451716894" sldId="289"/>
            <ac:picMk id="4" creationId="{11589895-1D3E-34C9-7169-BA86C8479557}"/>
          </ac:picMkLst>
        </pc:picChg>
      </pc:sldChg>
    </pc:docChg>
  </pc:docChgLst>
  <pc:docChgLst>
    <pc:chgData name="jrpike@csustudent.net" userId="S::urn:spo:guest#jrpike@csustudent.net::" providerId="AD" clId="Web-{3708306A-F062-20D6-4C80-2873397506BF}"/>
    <pc:docChg chg="addSld">
      <pc:chgData name="jrpike@csustudent.net" userId="S::urn:spo:guest#jrpike@csustudent.net::" providerId="AD" clId="Web-{3708306A-F062-20D6-4C80-2873397506BF}" dt="2024-04-16T02:22:15.111" v="0"/>
      <pc:docMkLst>
        <pc:docMk/>
      </pc:docMkLst>
      <pc:sldChg chg="new">
        <pc:chgData name="jrpike@csustudent.net" userId="S::urn:spo:guest#jrpike@csustudent.net::" providerId="AD" clId="Web-{3708306A-F062-20D6-4C80-2873397506BF}" dt="2024-04-16T02:22:15.111" v="0"/>
        <pc:sldMkLst>
          <pc:docMk/>
          <pc:sldMk cId="1053579918" sldId="286"/>
        </pc:sldMkLst>
      </pc:sldChg>
    </pc:docChg>
  </pc:docChgLst>
  <pc:docChgLst>
    <pc:chgData name="nrmixon@csustudent.net" userId="S::urn:spo:guest#nrmixon@csustudent.net::" providerId="AD" clId="Web-{5D70261D-A325-A839-91A3-4105A157FAC9}"/>
    <pc:docChg chg="delSld modSld">
      <pc:chgData name="nrmixon@csustudent.net" userId="S::urn:spo:guest#nrmixon@csustudent.net::" providerId="AD" clId="Web-{5D70261D-A325-A839-91A3-4105A157FAC9}" dt="2024-04-16T03:48:02.655" v="283" actId="20577"/>
      <pc:docMkLst>
        <pc:docMk/>
      </pc:docMkLst>
      <pc:sldChg chg="modSp">
        <pc:chgData name="nrmixon@csustudent.net" userId="S::urn:spo:guest#nrmixon@csustudent.net::" providerId="AD" clId="Web-{5D70261D-A325-A839-91A3-4105A157FAC9}" dt="2024-04-16T03:48:02.655" v="283" actId="20577"/>
        <pc:sldMkLst>
          <pc:docMk/>
          <pc:sldMk cId="2717679700" sldId="259"/>
        </pc:sldMkLst>
        <pc:spChg chg="mod">
          <ac:chgData name="nrmixon@csustudent.net" userId="S::urn:spo:guest#nrmixon@csustudent.net::" providerId="AD" clId="Web-{5D70261D-A325-A839-91A3-4105A157FAC9}" dt="2024-04-16T03:48:02.655" v="283" actId="20577"/>
          <ac:spMkLst>
            <pc:docMk/>
            <pc:sldMk cId="2717679700" sldId="259"/>
            <ac:spMk id="11" creationId="{B3C6577E-8C2A-0583-832D-3F5853233046}"/>
          </ac:spMkLst>
        </pc:spChg>
      </pc:sldChg>
      <pc:sldChg chg="modSp">
        <pc:chgData name="nrmixon@csustudent.net" userId="S::urn:spo:guest#nrmixon@csustudent.net::" providerId="AD" clId="Web-{5D70261D-A325-A839-91A3-4105A157FAC9}" dt="2024-04-16T03:38:05.798" v="237" actId="20577"/>
        <pc:sldMkLst>
          <pc:docMk/>
          <pc:sldMk cId="3479663802" sldId="279"/>
        </pc:sldMkLst>
        <pc:spChg chg="mod">
          <ac:chgData name="nrmixon@csustudent.net" userId="S::urn:spo:guest#nrmixon@csustudent.net::" providerId="AD" clId="Web-{5D70261D-A325-A839-91A3-4105A157FAC9}" dt="2024-04-16T03:38:05.798" v="237" actId="20577"/>
          <ac:spMkLst>
            <pc:docMk/>
            <pc:sldMk cId="3479663802" sldId="279"/>
            <ac:spMk id="17" creationId="{44AB94DF-234E-EA6E-10B0-BE68D962C261}"/>
          </ac:spMkLst>
        </pc:spChg>
      </pc:sldChg>
      <pc:sldChg chg="modSp">
        <pc:chgData name="nrmixon@csustudent.net" userId="S::urn:spo:guest#nrmixon@csustudent.net::" providerId="AD" clId="Web-{5D70261D-A325-A839-91A3-4105A157FAC9}" dt="2024-04-16T03:38:19.205" v="239" actId="20577"/>
        <pc:sldMkLst>
          <pc:docMk/>
          <pc:sldMk cId="3835777950" sldId="280"/>
        </pc:sldMkLst>
        <pc:spChg chg="mod">
          <ac:chgData name="nrmixon@csustudent.net" userId="S::urn:spo:guest#nrmixon@csustudent.net::" providerId="AD" clId="Web-{5D70261D-A325-A839-91A3-4105A157FAC9}" dt="2024-04-16T03:38:19.205" v="239" actId="20577"/>
          <ac:spMkLst>
            <pc:docMk/>
            <pc:sldMk cId="3835777950" sldId="280"/>
            <ac:spMk id="17" creationId="{44AB94DF-234E-EA6E-10B0-BE68D962C261}"/>
          </ac:spMkLst>
        </pc:spChg>
      </pc:sldChg>
      <pc:sldChg chg="del">
        <pc:chgData name="nrmixon@csustudent.net" userId="S::urn:spo:guest#nrmixon@csustudent.net::" providerId="AD" clId="Web-{5D70261D-A325-A839-91A3-4105A157FAC9}" dt="2024-04-16T03:23:57.901" v="0"/>
        <pc:sldMkLst>
          <pc:docMk/>
          <pc:sldMk cId="346161084" sldId="283"/>
        </pc:sldMkLst>
      </pc:sldChg>
    </pc:docChg>
  </pc:docChgLst>
  <pc:docChgLst>
    <pc:chgData name="nrmixon@csustudent.net" userId="S::urn:spo:guest#nrmixon@csustudent.net::" providerId="AD" clId="Web-{696C8B5F-F974-0CE1-D862-8A9F063716B3}"/>
    <pc:docChg chg="modSld sldOrd">
      <pc:chgData name="nrmixon@csustudent.net" userId="S::urn:spo:guest#nrmixon@csustudent.net::" providerId="AD" clId="Web-{696C8B5F-F974-0CE1-D862-8A9F063716B3}" dt="2024-04-16T03:58:06.558" v="255"/>
      <pc:docMkLst>
        <pc:docMk/>
      </pc:docMkLst>
      <pc:sldChg chg="modSp">
        <pc:chgData name="nrmixon@csustudent.net" userId="S::urn:spo:guest#nrmixon@csustudent.net::" providerId="AD" clId="Web-{696C8B5F-F974-0CE1-D862-8A9F063716B3}" dt="2024-04-16T03:50:09.217" v="29" actId="20577"/>
        <pc:sldMkLst>
          <pc:docMk/>
          <pc:sldMk cId="2717679700" sldId="259"/>
        </pc:sldMkLst>
        <pc:spChg chg="mod">
          <ac:chgData name="nrmixon@csustudent.net" userId="S::urn:spo:guest#nrmixon@csustudent.net::" providerId="AD" clId="Web-{696C8B5F-F974-0CE1-D862-8A9F063716B3}" dt="2024-04-16T03:50:09.217" v="29" actId="20577"/>
          <ac:spMkLst>
            <pc:docMk/>
            <pc:sldMk cId="2717679700" sldId="259"/>
            <ac:spMk id="11" creationId="{B3C6577E-8C2A-0583-832D-3F5853233046}"/>
          </ac:spMkLst>
        </pc:spChg>
      </pc:sldChg>
      <pc:sldChg chg="modSp">
        <pc:chgData name="nrmixon@csustudent.net" userId="S::urn:spo:guest#nrmixon@csustudent.net::" providerId="AD" clId="Web-{696C8B5F-F974-0CE1-D862-8A9F063716B3}" dt="2024-04-16T03:52:17.455" v="43" actId="14100"/>
        <pc:sldMkLst>
          <pc:docMk/>
          <pc:sldMk cId="3924314620" sldId="273"/>
        </pc:sldMkLst>
        <pc:spChg chg="mod">
          <ac:chgData name="nrmixon@csustudent.net" userId="S::urn:spo:guest#nrmixon@csustudent.net::" providerId="AD" clId="Web-{696C8B5F-F974-0CE1-D862-8A9F063716B3}" dt="2024-04-16T03:52:17.455" v="43" actId="14100"/>
          <ac:spMkLst>
            <pc:docMk/>
            <pc:sldMk cId="3924314620" sldId="273"/>
            <ac:spMk id="2" creationId="{1934B8C0-5222-2544-B5F9-0C9D06A57167}"/>
          </ac:spMkLst>
        </pc:spChg>
      </pc:sldChg>
      <pc:sldChg chg="modSp">
        <pc:chgData name="nrmixon@csustudent.net" userId="S::urn:spo:guest#nrmixon@csustudent.net::" providerId="AD" clId="Web-{696C8B5F-F974-0CE1-D862-8A9F063716B3}" dt="2024-04-16T03:52:17.142" v="42" actId="20577"/>
        <pc:sldMkLst>
          <pc:docMk/>
          <pc:sldMk cId="414311185" sldId="281"/>
        </pc:sldMkLst>
        <pc:spChg chg="mod">
          <ac:chgData name="nrmixon@csustudent.net" userId="S::urn:spo:guest#nrmixon@csustudent.net::" providerId="AD" clId="Web-{696C8B5F-F974-0CE1-D862-8A9F063716B3}" dt="2024-04-16T03:52:17.142" v="42" actId="20577"/>
          <ac:spMkLst>
            <pc:docMk/>
            <pc:sldMk cId="414311185" sldId="281"/>
            <ac:spMk id="17" creationId="{44AB94DF-234E-EA6E-10B0-BE68D962C261}"/>
          </ac:spMkLst>
        </pc:spChg>
      </pc:sldChg>
      <pc:sldChg chg="modSp">
        <pc:chgData name="nrmixon@csustudent.net" userId="S::urn:spo:guest#nrmixon@csustudent.net::" providerId="AD" clId="Web-{696C8B5F-F974-0CE1-D862-8A9F063716B3}" dt="2024-04-16T03:52:38.643" v="44" actId="1076"/>
        <pc:sldMkLst>
          <pc:docMk/>
          <pc:sldMk cId="3380386296" sldId="282"/>
        </pc:sldMkLst>
        <pc:spChg chg="mod">
          <ac:chgData name="nrmixon@csustudent.net" userId="S::urn:spo:guest#nrmixon@csustudent.net::" providerId="AD" clId="Web-{696C8B5F-F974-0CE1-D862-8A9F063716B3}" dt="2024-04-16T03:52:38.643" v="44" actId="1076"/>
          <ac:spMkLst>
            <pc:docMk/>
            <pc:sldMk cId="3380386296" sldId="282"/>
            <ac:spMk id="2" creationId="{180147CC-9EAA-5B8D-C28D-687CC18C5EFF}"/>
          </ac:spMkLst>
        </pc:spChg>
      </pc:sldChg>
      <pc:sldChg chg="addSp delSp modSp ord">
        <pc:chgData name="nrmixon@csustudent.net" userId="S::urn:spo:guest#nrmixon@csustudent.net::" providerId="AD" clId="Web-{696C8B5F-F974-0CE1-D862-8A9F063716B3}" dt="2024-04-16T03:58:06.558" v="255"/>
        <pc:sldMkLst>
          <pc:docMk/>
          <pc:sldMk cId="1053579918" sldId="286"/>
        </pc:sldMkLst>
        <pc:spChg chg="add mod">
          <ac:chgData name="nrmixon@csustudent.net" userId="S::urn:spo:guest#nrmixon@csustudent.net::" providerId="AD" clId="Web-{696C8B5F-F974-0CE1-D862-8A9F063716B3}" dt="2024-04-16T03:57:55.074" v="254" actId="14100"/>
          <ac:spMkLst>
            <pc:docMk/>
            <pc:sldMk cId="1053579918" sldId="286"/>
            <ac:spMk id="4" creationId="{C6020AF2-292B-D6A7-7F2C-AEB64F5E5C52}"/>
          </ac:spMkLst>
        </pc:spChg>
        <pc:spChg chg="add del">
          <ac:chgData name="nrmixon@csustudent.net" userId="S::urn:spo:guest#nrmixon@csustudent.net::" providerId="AD" clId="Web-{696C8B5F-F974-0CE1-D862-8A9F063716B3}" dt="2024-04-16T03:57:17.463" v="221"/>
          <ac:spMkLst>
            <pc:docMk/>
            <pc:sldMk cId="1053579918" sldId="286"/>
            <ac:spMk id="5" creationId="{67C7DB76-1E7D-7D44-3642-2B2256572718}"/>
          </ac:spMkLst>
        </pc:spChg>
        <pc:spChg chg="add mod">
          <ac:chgData name="nrmixon@csustudent.net" userId="S::urn:spo:guest#nrmixon@csustudent.net::" providerId="AD" clId="Web-{696C8B5F-F974-0CE1-D862-8A9F063716B3}" dt="2024-04-16T03:57:48.948" v="252" actId="1076"/>
          <ac:spMkLst>
            <pc:docMk/>
            <pc:sldMk cId="1053579918" sldId="286"/>
            <ac:spMk id="6" creationId="{127F9119-0E26-5D73-EC6E-473BB0CA157E}"/>
          </ac:spMkLst>
        </pc:spChg>
      </pc:sldChg>
      <pc:sldChg chg="addSp modSp">
        <pc:chgData name="nrmixon@csustudent.net" userId="S::urn:spo:guest#nrmixon@csustudent.net::" providerId="AD" clId="Web-{696C8B5F-F974-0CE1-D862-8A9F063716B3}" dt="2024-04-16T03:55:33.538" v="131" actId="14100"/>
        <pc:sldMkLst>
          <pc:docMk/>
          <pc:sldMk cId="1866463113" sldId="287"/>
        </pc:sldMkLst>
        <pc:spChg chg="add mod">
          <ac:chgData name="nrmixon@csustudent.net" userId="S::urn:spo:guest#nrmixon@csustudent.net::" providerId="AD" clId="Web-{696C8B5F-F974-0CE1-D862-8A9F063716B3}" dt="2024-04-16T03:54:00.270" v="93" actId="14100"/>
          <ac:spMkLst>
            <pc:docMk/>
            <pc:sldMk cId="1866463113" sldId="287"/>
            <ac:spMk id="4" creationId="{F445758A-CE52-C273-02CF-7747063DCEC4}"/>
          </ac:spMkLst>
        </pc:spChg>
        <pc:spChg chg="add mod">
          <ac:chgData name="nrmixon@csustudent.net" userId="S::urn:spo:guest#nrmixon@csustudent.net::" providerId="AD" clId="Web-{696C8B5F-F974-0CE1-D862-8A9F063716B3}" dt="2024-04-16T03:55:33.538" v="131" actId="14100"/>
          <ac:spMkLst>
            <pc:docMk/>
            <pc:sldMk cId="1866463113" sldId="287"/>
            <ac:spMk id="5" creationId="{2CCE13C8-983C-1AAA-C6FC-3A6A64AA15E3}"/>
          </ac:spMkLst>
        </pc:spChg>
      </pc:sldChg>
      <pc:sldChg chg="addSp modSp">
        <pc:chgData name="nrmixon@csustudent.net" userId="S::urn:spo:guest#nrmixon@csustudent.net::" providerId="AD" clId="Web-{696C8B5F-F974-0CE1-D862-8A9F063716B3}" dt="2024-04-16T03:55:44.195" v="133" actId="14100"/>
        <pc:sldMkLst>
          <pc:docMk/>
          <pc:sldMk cId="2296674391" sldId="288"/>
        </pc:sldMkLst>
        <pc:spChg chg="add mod">
          <ac:chgData name="nrmixon@csustudent.net" userId="S::urn:spo:guest#nrmixon@csustudent.net::" providerId="AD" clId="Web-{696C8B5F-F974-0CE1-D862-8A9F063716B3}" dt="2024-04-16T03:55:44.195" v="133" actId="14100"/>
          <ac:spMkLst>
            <pc:docMk/>
            <pc:sldMk cId="2296674391" sldId="288"/>
            <ac:spMk id="3" creationId="{63EBC028-F710-BAA6-734A-1656628AEA44}"/>
          </ac:spMkLst>
        </pc:spChg>
        <pc:spChg chg="add mod">
          <ac:chgData name="nrmixon@csustudent.net" userId="S::urn:spo:guest#nrmixon@csustudent.net::" providerId="AD" clId="Web-{696C8B5F-F974-0CE1-D862-8A9F063716B3}" dt="2024-04-16T03:55:12.569" v="127" actId="1076"/>
          <ac:spMkLst>
            <pc:docMk/>
            <pc:sldMk cId="2296674391" sldId="288"/>
            <ac:spMk id="5" creationId="{9028FDE4-341F-7D5C-074C-6DEC03FD47AE}"/>
          </ac:spMkLst>
        </pc:spChg>
      </pc:sldChg>
      <pc:sldChg chg="addSp delSp modSp">
        <pc:chgData name="nrmixon@csustudent.net" userId="S::urn:spo:guest#nrmixon@csustudent.net::" providerId="AD" clId="Web-{696C8B5F-F974-0CE1-D862-8A9F063716B3}" dt="2024-04-16T03:57:00.025" v="218" actId="14100"/>
        <pc:sldMkLst>
          <pc:docMk/>
          <pc:sldMk cId="451716894" sldId="289"/>
        </pc:sldMkLst>
        <pc:spChg chg="add mod">
          <ac:chgData name="nrmixon@csustudent.net" userId="S::urn:spo:guest#nrmixon@csustudent.net::" providerId="AD" clId="Web-{696C8B5F-F974-0CE1-D862-8A9F063716B3}" dt="2024-04-16T03:57:00.025" v="218" actId="14100"/>
          <ac:spMkLst>
            <pc:docMk/>
            <pc:sldMk cId="451716894" sldId="289"/>
            <ac:spMk id="4" creationId="{635156F2-6135-F9BD-FC55-B1B6183F90BC}"/>
          </ac:spMkLst>
        </pc:spChg>
        <pc:spChg chg="add del">
          <ac:chgData name="nrmixon@csustudent.net" userId="S::urn:spo:guest#nrmixon@csustudent.net::" providerId="AD" clId="Web-{696C8B5F-F974-0CE1-D862-8A9F063716B3}" dt="2024-04-16T03:55:57.398" v="136"/>
          <ac:spMkLst>
            <pc:docMk/>
            <pc:sldMk cId="451716894" sldId="289"/>
            <ac:spMk id="5" creationId="{B7CD815A-3AFF-E144-DA65-4CEAA65195FE}"/>
          </ac:spMkLst>
        </pc:spChg>
        <pc:spChg chg="add mod">
          <ac:chgData name="nrmixon@csustudent.net" userId="S::urn:spo:guest#nrmixon@csustudent.net::" providerId="AD" clId="Web-{696C8B5F-F974-0CE1-D862-8A9F063716B3}" dt="2024-04-16T03:56:55.541" v="216" actId="1076"/>
          <ac:spMkLst>
            <pc:docMk/>
            <pc:sldMk cId="451716894" sldId="289"/>
            <ac:spMk id="6" creationId="{C25C42CC-80DC-D4D0-FBA3-7D27A978A179}"/>
          </ac:spMkLst>
        </pc:spChg>
      </pc:sldChg>
    </pc:docChg>
  </pc:docChgLst>
  <pc:docChgLst>
    <pc:chgData name="lcferguson@csustudent.net" userId="S::urn:spo:guest#lcferguson@csustudent.net::" providerId="AD" clId="Web-{BB940079-3525-D124-B6E3-F36958DC7D03}"/>
    <pc:docChg chg="modSld">
      <pc:chgData name="lcferguson@csustudent.net" userId="S::urn:spo:guest#lcferguson@csustudent.net::" providerId="AD" clId="Web-{BB940079-3525-D124-B6E3-F36958DC7D03}" dt="2024-04-10T18:26:56.688" v="36" actId="20577"/>
      <pc:docMkLst>
        <pc:docMk/>
      </pc:docMkLst>
      <pc:sldChg chg="modSp">
        <pc:chgData name="lcferguson@csustudent.net" userId="S::urn:spo:guest#lcferguson@csustudent.net::" providerId="AD" clId="Web-{BB940079-3525-D124-B6E3-F36958DC7D03}" dt="2024-04-10T18:26:56.688" v="36" actId="20577"/>
        <pc:sldMkLst>
          <pc:docMk/>
          <pc:sldMk cId="3924314620" sldId="273"/>
        </pc:sldMkLst>
        <pc:spChg chg="mod">
          <ac:chgData name="lcferguson@csustudent.net" userId="S::urn:spo:guest#lcferguson@csustudent.net::" providerId="AD" clId="Web-{BB940079-3525-D124-B6E3-F36958DC7D03}" dt="2024-04-10T18:26:56.688" v="36" actId="20577"/>
          <ac:spMkLst>
            <pc:docMk/>
            <pc:sldMk cId="3924314620" sldId="273"/>
            <ac:spMk id="2" creationId="{1934B8C0-5222-2544-B5F9-0C9D06A57167}"/>
          </ac:spMkLst>
        </pc:spChg>
      </pc:sldChg>
    </pc:docChg>
  </pc:docChgLst>
  <pc:docChgLst>
    <pc:chgData name="nrmixon@csustudent.net" userId="S::urn:spo:guest#nrmixon@csustudent.net::" providerId="AD" clId="Web-{F5F2A146-A773-1936-AE88-EEB9220FC58D}"/>
    <pc:docChg chg="addSld delSld modSld">
      <pc:chgData name="nrmixon@csustudent.net" userId="S::urn:spo:guest#nrmixon@csustudent.net::" providerId="AD" clId="Web-{F5F2A146-A773-1936-AE88-EEB9220FC58D}" dt="2024-04-16T02:58:27.647" v="333" actId="20577"/>
      <pc:docMkLst>
        <pc:docMk/>
      </pc:docMkLst>
      <pc:sldChg chg="modSp">
        <pc:chgData name="nrmixon@csustudent.net" userId="S::urn:spo:guest#nrmixon@csustudent.net::" providerId="AD" clId="Web-{F5F2A146-A773-1936-AE88-EEB9220FC58D}" dt="2024-04-16T02:29:34.376" v="3" actId="20577"/>
        <pc:sldMkLst>
          <pc:docMk/>
          <pc:sldMk cId="2717679700" sldId="259"/>
        </pc:sldMkLst>
        <pc:spChg chg="mod">
          <ac:chgData name="nrmixon@csustudent.net" userId="S::urn:spo:guest#nrmixon@csustudent.net::" providerId="AD" clId="Web-{F5F2A146-A773-1936-AE88-EEB9220FC58D}" dt="2024-04-16T02:29:34.376" v="3" actId="20577"/>
          <ac:spMkLst>
            <pc:docMk/>
            <pc:sldMk cId="2717679700" sldId="259"/>
            <ac:spMk id="3" creationId="{4179D35A-46EE-8C47-99D9-A6735BA4C2FE}"/>
          </ac:spMkLst>
        </pc:spChg>
      </pc:sldChg>
      <pc:sldChg chg="modSp">
        <pc:chgData name="nrmixon@csustudent.net" userId="S::urn:spo:guest#nrmixon@csustudent.net::" providerId="AD" clId="Web-{F5F2A146-A773-1936-AE88-EEB9220FC58D}" dt="2024-04-16T02:29:59.908" v="8" actId="20577"/>
        <pc:sldMkLst>
          <pc:docMk/>
          <pc:sldMk cId="3944215985" sldId="260"/>
        </pc:sldMkLst>
        <pc:spChg chg="mod">
          <ac:chgData name="nrmixon@csustudent.net" userId="S::urn:spo:guest#nrmixon@csustudent.net::" providerId="AD" clId="Web-{F5F2A146-A773-1936-AE88-EEB9220FC58D}" dt="2024-04-16T02:29:56.095" v="7" actId="20577"/>
          <ac:spMkLst>
            <pc:docMk/>
            <pc:sldMk cId="3944215985" sldId="260"/>
            <ac:spMk id="15" creationId="{DABBFBD9-52E9-162C-494F-6B523336A6BB}"/>
          </ac:spMkLst>
        </pc:spChg>
        <pc:spChg chg="mod">
          <ac:chgData name="nrmixon@csustudent.net" userId="S::urn:spo:guest#nrmixon@csustudent.net::" providerId="AD" clId="Web-{F5F2A146-A773-1936-AE88-EEB9220FC58D}" dt="2024-04-16T02:29:59.908" v="8" actId="20577"/>
          <ac:spMkLst>
            <pc:docMk/>
            <pc:sldMk cId="3944215985" sldId="260"/>
            <ac:spMk id="17" creationId="{44AB94DF-234E-EA6E-10B0-BE68D962C261}"/>
          </ac:spMkLst>
        </pc:spChg>
      </pc:sldChg>
      <pc:sldChg chg="modSp">
        <pc:chgData name="nrmixon@csustudent.net" userId="S::urn:spo:guest#nrmixon@csustudent.net::" providerId="AD" clId="Web-{F5F2A146-A773-1936-AE88-EEB9220FC58D}" dt="2024-04-16T02:31:05.596" v="17" actId="20577"/>
        <pc:sldMkLst>
          <pc:docMk/>
          <pc:sldMk cId="2461340865" sldId="266"/>
        </pc:sldMkLst>
        <pc:spChg chg="mod">
          <ac:chgData name="nrmixon@csustudent.net" userId="S::urn:spo:guest#nrmixon@csustudent.net::" providerId="AD" clId="Web-{F5F2A146-A773-1936-AE88-EEB9220FC58D}" dt="2024-04-16T02:31:05.596" v="17" actId="20577"/>
          <ac:spMkLst>
            <pc:docMk/>
            <pc:sldMk cId="2461340865" sldId="266"/>
            <ac:spMk id="2" creationId="{6BADE98B-9CDF-7241-9EC3-7F64EFC67617}"/>
          </ac:spMkLst>
        </pc:spChg>
      </pc:sldChg>
      <pc:sldChg chg="modSp">
        <pc:chgData name="nrmixon@csustudent.net" userId="S::urn:spo:guest#nrmixon@csustudent.net::" providerId="AD" clId="Web-{F5F2A146-A773-1936-AE88-EEB9220FC58D}" dt="2024-04-16T02:58:27.647" v="333" actId="20577"/>
        <pc:sldMkLst>
          <pc:docMk/>
          <pc:sldMk cId="3924314620" sldId="273"/>
        </pc:sldMkLst>
        <pc:spChg chg="mod">
          <ac:chgData name="nrmixon@csustudent.net" userId="S::urn:spo:guest#nrmixon@csustudent.net::" providerId="AD" clId="Web-{F5F2A146-A773-1936-AE88-EEB9220FC58D}" dt="2024-04-16T02:53:23.422" v="314" actId="20577"/>
          <ac:spMkLst>
            <pc:docMk/>
            <pc:sldMk cId="3924314620" sldId="273"/>
            <ac:spMk id="2" creationId="{1934B8C0-5222-2544-B5F9-0C9D06A57167}"/>
          </ac:spMkLst>
        </pc:spChg>
        <pc:spChg chg="mod">
          <ac:chgData name="nrmixon@csustudent.net" userId="S::urn:spo:guest#nrmixon@csustudent.net::" providerId="AD" clId="Web-{F5F2A146-A773-1936-AE88-EEB9220FC58D}" dt="2024-04-16T02:58:27.647" v="333" actId="20577"/>
          <ac:spMkLst>
            <pc:docMk/>
            <pc:sldMk cId="3924314620" sldId="273"/>
            <ac:spMk id="3" creationId="{C3E58308-24CA-934C-BF37-B742023A1F21}"/>
          </ac:spMkLst>
        </pc:spChg>
      </pc:sldChg>
      <pc:sldChg chg="modSp">
        <pc:chgData name="nrmixon@csustudent.net" userId="S::urn:spo:guest#nrmixon@csustudent.net::" providerId="AD" clId="Web-{F5F2A146-A773-1936-AE88-EEB9220FC58D}" dt="2024-04-16T02:31:01.471" v="16" actId="20577"/>
        <pc:sldMkLst>
          <pc:docMk/>
          <pc:sldMk cId="3972256831" sldId="277"/>
        </pc:sldMkLst>
        <pc:spChg chg="mod">
          <ac:chgData name="nrmixon@csustudent.net" userId="S::urn:spo:guest#nrmixon@csustudent.net::" providerId="AD" clId="Web-{F5F2A146-A773-1936-AE88-EEB9220FC58D}" dt="2024-04-16T02:31:01.471" v="16" actId="20577"/>
          <ac:spMkLst>
            <pc:docMk/>
            <pc:sldMk cId="3972256831" sldId="277"/>
            <ac:spMk id="7" creationId="{2C6DD83B-AE96-5338-AB7B-75C7A0E1D45F}"/>
          </ac:spMkLst>
        </pc:spChg>
      </pc:sldChg>
      <pc:sldChg chg="modSp">
        <pc:chgData name="nrmixon@csustudent.net" userId="S::urn:spo:guest#nrmixon@csustudent.net::" providerId="AD" clId="Web-{F5F2A146-A773-1936-AE88-EEB9220FC58D}" dt="2024-04-16T02:30:11.658" v="10" actId="20577"/>
        <pc:sldMkLst>
          <pc:docMk/>
          <pc:sldMk cId="3100455527" sldId="278"/>
        </pc:sldMkLst>
        <pc:spChg chg="mod">
          <ac:chgData name="nrmixon@csustudent.net" userId="S::urn:spo:guest#nrmixon@csustudent.net::" providerId="AD" clId="Web-{F5F2A146-A773-1936-AE88-EEB9220FC58D}" dt="2024-04-16T02:30:11.658" v="10" actId="20577"/>
          <ac:spMkLst>
            <pc:docMk/>
            <pc:sldMk cId="3100455527" sldId="278"/>
            <ac:spMk id="4" creationId="{31A64CC0-8ABA-94C0-5434-B1EE2BF84FAE}"/>
          </ac:spMkLst>
        </pc:spChg>
        <pc:spChg chg="mod">
          <ac:chgData name="nrmixon@csustudent.net" userId="S::urn:spo:guest#nrmixon@csustudent.net::" providerId="AD" clId="Web-{F5F2A146-A773-1936-AE88-EEB9220FC58D}" dt="2024-04-16T02:30:07.205" v="9" actId="20577"/>
          <ac:spMkLst>
            <pc:docMk/>
            <pc:sldMk cId="3100455527" sldId="278"/>
            <ac:spMk id="15" creationId="{DABBFBD9-52E9-162C-494F-6B523336A6BB}"/>
          </ac:spMkLst>
        </pc:spChg>
      </pc:sldChg>
      <pc:sldChg chg="modSp">
        <pc:chgData name="nrmixon@csustudent.net" userId="S::urn:spo:guest#nrmixon@csustudent.net::" providerId="AD" clId="Web-{F5F2A146-A773-1936-AE88-EEB9220FC58D}" dt="2024-04-16T02:55:55.269" v="317" actId="20577"/>
        <pc:sldMkLst>
          <pc:docMk/>
          <pc:sldMk cId="3479663802" sldId="279"/>
        </pc:sldMkLst>
        <pc:spChg chg="mod">
          <ac:chgData name="nrmixon@csustudent.net" userId="S::urn:spo:guest#nrmixon@csustudent.net::" providerId="AD" clId="Web-{F5F2A146-A773-1936-AE88-EEB9220FC58D}" dt="2024-04-16T02:55:55.269" v="317" actId="20577"/>
          <ac:spMkLst>
            <pc:docMk/>
            <pc:sldMk cId="3479663802" sldId="279"/>
            <ac:spMk id="15" creationId="{DABBFBD9-52E9-162C-494F-6B523336A6BB}"/>
          </ac:spMkLst>
        </pc:spChg>
        <pc:spChg chg="mod">
          <ac:chgData name="nrmixon@csustudent.net" userId="S::urn:spo:guest#nrmixon@csustudent.net::" providerId="AD" clId="Web-{F5F2A146-A773-1936-AE88-EEB9220FC58D}" dt="2024-04-16T02:55:50.066" v="315" actId="20577"/>
          <ac:spMkLst>
            <pc:docMk/>
            <pc:sldMk cId="3479663802" sldId="279"/>
            <ac:spMk id="17" creationId="{44AB94DF-234E-EA6E-10B0-BE68D962C261}"/>
          </ac:spMkLst>
        </pc:spChg>
      </pc:sldChg>
      <pc:sldChg chg="modSp">
        <pc:chgData name="nrmixon@csustudent.net" userId="S::urn:spo:guest#nrmixon@csustudent.net::" providerId="AD" clId="Web-{F5F2A146-A773-1936-AE88-EEB9220FC58D}" dt="2024-04-16T02:30:51.331" v="14" actId="20577"/>
        <pc:sldMkLst>
          <pc:docMk/>
          <pc:sldMk cId="3835777950" sldId="280"/>
        </pc:sldMkLst>
        <pc:spChg chg="mod">
          <ac:chgData name="nrmixon@csustudent.net" userId="S::urn:spo:guest#nrmixon@csustudent.net::" providerId="AD" clId="Web-{F5F2A146-A773-1936-AE88-EEB9220FC58D}" dt="2024-04-16T02:30:47.815" v="13" actId="20577"/>
          <ac:spMkLst>
            <pc:docMk/>
            <pc:sldMk cId="3835777950" sldId="280"/>
            <ac:spMk id="15" creationId="{DABBFBD9-52E9-162C-494F-6B523336A6BB}"/>
          </ac:spMkLst>
        </pc:spChg>
        <pc:spChg chg="mod">
          <ac:chgData name="nrmixon@csustudent.net" userId="S::urn:spo:guest#nrmixon@csustudent.net::" providerId="AD" clId="Web-{F5F2A146-A773-1936-AE88-EEB9220FC58D}" dt="2024-04-16T02:30:51.331" v="14" actId="20577"/>
          <ac:spMkLst>
            <pc:docMk/>
            <pc:sldMk cId="3835777950" sldId="280"/>
            <ac:spMk id="17" creationId="{44AB94DF-234E-EA6E-10B0-BE68D962C261}"/>
          </ac:spMkLst>
        </pc:spChg>
      </pc:sldChg>
      <pc:sldChg chg="modSp">
        <pc:chgData name="nrmixon@csustudent.net" userId="S::urn:spo:guest#nrmixon@csustudent.net::" providerId="AD" clId="Web-{F5F2A146-A773-1936-AE88-EEB9220FC58D}" dt="2024-04-16T02:51:43.467" v="312" actId="20577"/>
        <pc:sldMkLst>
          <pc:docMk/>
          <pc:sldMk cId="414311185" sldId="281"/>
        </pc:sldMkLst>
        <pc:spChg chg="mod">
          <ac:chgData name="nrmixon@csustudent.net" userId="S::urn:spo:guest#nrmixon@csustudent.net::" providerId="AD" clId="Web-{F5F2A146-A773-1936-AE88-EEB9220FC58D}" dt="2024-04-16T02:29:50.329" v="6" actId="20577"/>
          <ac:spMkLst>
            <pc:docMk/>
            <pc:sldMk cId="414311185" sldId="281"/>
            <ac:spMk id="15" creationId="{DABBFBD9-52E9-162C-494F-6B523336A6BB}"/>
          </ac:spMkLst>
        </pc:spChg>
        <pc:spChg chg="mod">
          <ac:chgData name="nrmixon@csustudent.net" userId="S::urn:spo:guest#nrmixon@csustudent.net::" providerId="AD" clId="Web-{F5F2A146-A773-1936-AE88-EEB9220FC58D}" dt="2024-04-16T02:51:43.467" v="312" actId="20577"/>
          <ac:spMkLst>
            <pc:docMk/>
            <pc:sldMk cId="414311185" sldId="281"/>
            <ac:spMk id="17" creationId="{44AB94DF-234E-EA6E-10B0-BE68D962C261}"/>
          </ac:spMkLst>
        </pc:spChg>
      </pc:sldChg>
      <pc:sldChg chg="addSp delSp modSp">
        <pc:chgData name="nrmixon@csustudent.net" userId="S::urn:spo:guest#nrmixon@csustudent.net::" providerId="AD" clId="Web-{F5F2A146-A773-1936-AE88-EEB9220FC58D}" dt="2024-04-16T02:56:07.878" v="319" actId="20577"/>
        <pc:sldMkLst>
          <pc:docMk/>
          <pc:sldMk cId="3380386296" sldId="282"/>
        </pc:sldMkLst>
        <pc:spChg chg="mod">
          <ac:chgData name="nrmixon@csustudent.net" userId="S::urn:spo:guest#nrmixon@csustudent.net::" providerId="AD" clId="Web-{F5F2A146-A773-1936-AE88-EEB9220FC58D}" dt="2024-04-16T02:56:07.878" v="319" actId="20577"/>
          <ac:spMkLst>
            <pc:docMk/>
            <pc:sldMk cId="3380386296" sldId="282"/>
            <ac:spMk id="2" creationId="{180147CC-9EAA-5B8D-C28D-687CC18C5EFF}"/>
          </ac:spMkLst>
        </pc:spChg>
        <pc:spChg chg="del">
          <ac:chgData name="nrmixon@csustudent.net" userId="S::urn:spo:guest#nrmixon@csustudent.net::" providerId="AD" clId="Web-{F5F2A146-A773-1936-AE88-EEB9220FC58D}" dt="2024-04-16T02:35:24.243" v="65"/>
          <ac:spMkLst>
            <pc:docMk/>
            <pc:sldMk cId="3380386296" sldId="282"/>
            <ac:spMk id="3" creationId="{374679BD-66EF-D11A-6298-45E03F414D60}"/>
          </ac:spMkLst>
        </pc:spChg>
        <pc:spChg chg="add mod">
          <ac:chgData name="nrmixon@csustudent.net" userId="S::urn:spo:guest#nrmixon@csustudent.net::" providerId="AD" clId="Web-{F5F2A146-A773-1936-AE88-EEB9220FC58D}" dt="2024-04-16T02:37:29.011" v="73"/>
          <ac:spMkLst>
            <pc:docMk/>
            <pc:sldMk cId="3380386296" sldId="282"/>
            <ac:spMk id="5" creationId="{FDC58310-B6AD-AE33-F9C5-43448C4EF13A}"/>
          </ac:spMkLst>
        </pc:spChg>
        <pc:spChg chg="add mod">
          <ac:chgData name="nrmixon@csustudent.net" userId="S::urn:spo:guest#nrmixon@csustudent.net::" providerId="AD" clId="Web-{F5F2A146-A773-1936-AE88-EEB9220FC58D}" dt="2024-04-16T02:37:53.418" v="78" actId="1076"/>
          <ac:spMkLst>
            <pc:docMk/>
            <pc:sldMk cId="3380386296" sldId="282"/>
            <ac:spMk id="6" creationId="{4AE0CB73-FC89-DE0C-5AC9-38560300D13D}"/>
          </ac:spMkLst>
        </pc:spChg>
        <pc:spChg chg="add mod">
          <ac:chgData name="nrmixon@csustudent.net" userId="S::urn:spo:guest#nrmixon@csustudent.net::" providerId="AD" clId="Web-{F5F2A146-A773-1936-AE88-EEB9220FC58D}" dt="2024-04-16T02:38:11.059" v="81" actId="20577"/>
          <ac:spMkLst>
            <pc:docMk/>
            <pc:sldMk cId="3380386296" sldId="282"/>
            <ac:spMk id="7" creationId="{B5556EE9-F957-A0C1-CA16-8D6A45BFF238}"/>
          </ac:spMkLst>
        </pc:spChg>
        <pc:spChg chg="add mod">
          <ac:chgData name="nrmixon@csustudent.net" userId="S::urn:spo:guest#nrmixon@csustudent.net::" providerId="AD" clId="Web-{F5F2A146-A773-1936-AE88-EEB9220FC58D}" dt="2024-04-16T02:38:21.731" v="84" actId="20577"/>
          <ac:spMkLst>
            <pc:docMk/>
            <pc:sldMk cId="3380386296" sldId="282"/>
            <ac:spMk id="8" creationId="{B8221C1E-A31C-29CB-C1F3-1DF25AAF2410}"/>
          </ac:spMkLst>
        </pc:spChg>
        <pc:spChg chg="add mod">
          <ac:chgData name="nrmixon@csustudent.net" userId="S::urn:spo:guest#nrmixon@csustudent.net::" providerId="AD" clId="Web-{F5F2A146-A773-1936-AE88-EEB9220FC58D}" dt="2024-04-16T02:38:33.403" v="87" actId="20577"/>
          <ac:spMkLst>
            <pc:docMk/>
            <pc:sldMk cId="3380386296" sldId="282"/>
            <ac:spMk id="9" creationId="{8119C01B-75FA-0681-0ADB-27B65109DFB8}"/>
          </ac:spMkLst>
        </pc:spChg>
        <pc:picChg chg="mod">
          <ac:chgData name="nrmixon@csustudent.net" userId="S::urn:spo:guest#nrmixon@csustudent.net::" providerId="AD" clId="Web-{F5F2A146-A773-1936-AE88-EEB9220FC58D}" dt="2024-04-16T02:35:08.914" v="64" actId="14100"/>
          <ac:picMkLst>
            <pc:docMk/>
            <pc:sldMk cId="3380386296" sldId="282"/>
            <ac:picMk id="4" creationId="{F36CFAED-5BC0-3607-AAB7-3EB17BD69498}"/>
          </ac:picMkLst>
        </pc:picChg>
      </pc:sldChg>
      <pc:sldChg chg="addSp delSp modSp">
        <pc:chgData name="nrmixon@csustudent.net" userId="S::urn:spo:guest#nrmixon@csustudent.net::" providerId="AD" clId="Web-{F5F2A146-A773-1936-AE88-EEB9220FC58D}" dt="2024-04-16T02:56:03.035" v="318" actId="20577"/>
        <pc:sldMkLst>
          <pc:docMk/>
          <pc:sldMk cId="346161084" sldId="283"/>
        </pc:sldMkLst>
        <pc:spChg chg="mod">
          <ac:chgData name="nrmixon@csustudent.net" userId="S::urn:spo:guest#nrmixon@csustudent.net::" providerId="AD" clId="Web-{F5F2A146-A773-1936-AE88-EEB9220FC58D}" dt="2024-04-16T02:56:03.035" v="318" actId="20577"/>
          <ac:spMkLst>
            <pc:docMk/>
            <pc:sldMk cId="346161084" sldId="283"/>
            <ac:spMk id="2" creationId="{196CF868-22A2-ACA4-99EA-567DA6352174}"/>
          </ac:spMkLst>
        </pc:spChg>
        <pc:spChg chg="del">
          <ac:chgData name="nrmixon@csustudent.net" userId="S::urn:spo:guest#nrmixon@csustudent.net::" providerId="AD" clId="Web-{F5F2A146-A773-1936-AE88-EEB9220FC58D}" dt="2024-04-16T02:41:34.969" v="143"/>
          <ac:spMkLst>
            <pc:docMk/>
            <pc:sldMk cId="346161084" sldId="283"/>
            <ac:spMk id="3" creationId="{27B3E422-E45E-3F51-C717-A4E41F120272}"/>
          </ac:spMkLst>
        </pc:spChg>
        <pc:spChg chg="add mod ord">
          <ac:chgData name="nrmixon@csustudent.net" userId="S::urn:spo:guest#nrmixon@csustudent.net::" providerId="AD" clId="Web-{F5F2A146-A773-1936-AE88-EEB9220FC58D}" dt="2024-04-16T02:41:29.313" v="142" actId="14100"/>
          <ac:spMkLst>
            <pc:docMk/>
            <pc:sldMk cId="346161084" sldId="283"/>
            <ac:spMk id="6" creationId="{0FA7A538-8712-2892-C0F4-0E127768E082}"/>
          </ac:spMkLst>
        </pc:spChg>
        <pc:picChg chg="mod ord">
          <ac:chgData name="nrmixon@csustudent.net" userId="S::urn:spo:guest#nrmixon@csustudent.net::" providerId="AD" clId="Web-{F5F2A146-A773-1936-AE88-EEB9220FC58D}" dt="2024-04-16T02:40:54.859" v="113"/>
          <ac:picMkLst>
            <pc:docMk/>
            <pc:sldMk cId="346161084" sldId="283"/>
            <ac:picMk id="4" creationId="{372EC8C1-A073-E615-C183-5A0938C6E4FF}"/>
          </ac:picMkLst>
        </pc:picChg>
      </pc:sldChg>
      <pc:sldChg chg="modSp">
        <pc:chgData name="nrmixon@csustudent.net" userId="S::urn:spo:guest#nrmixon@csustudent.net::" providerId="AD" clId="Web-{F5F2A146-A773-1936-AE88-EEB9220FC58D}" dt="2024-04-16T02:30:24.033" v="12" actId="20577"/>
        <pc:sldMkLst>
          <pc:docMk/>
          <pc:sldMk cId="1614401804" sldId="284"/>
        </pc:sldMkLst>
        <pc:spChg chg="mod">
          <ac:chgData name="nrmixon@csustudent.net" userId="S::urn:spo:guest#nrmixon@csustudent.net::" providerId="AD" clId="Web-{F5F2A146-A773-1936-AE88-EEB9220FC58D}" dt="2024-04-16T02:30:24.033" v="12" actId="20577"/>
          <ac:spMkLst>
            <pc:docMk/>
            <pc:sldMk cId="1614401804" sldId="284"/>
            <ac:spMk id="5" creationId="{E5B1B1F7-17E4-1354-D76F-4C600173D63C}"/>
          </ac:spMkLst>
        </pc:spChg>
        <pc:spChg chg="mod">
          <ac:chgData name="nrmixon@csustudent.net" userId="S::urn:spo:guest#nrmixon@csustudent.net::" providerId="AD" clId="Web-{F5F2A146-A773-1936-AE88-EEB9220FC58D}" dt="2024-04-16T02:30:20.627" v="11" actId="20577"/>
          <ac:spMkLst>
            <pc:docMk/>
            <pc:sldMk cId="1614401804" sldId="284"/>
            <ac:spMk id="15" creationId="{DABBFBD9-52E9-162C-494F-6B523336A6BB}"/>
          </ac:spMkLst>
        </pc:spChg>
      </pc:sldChg>
      <pc:sldChg chg="modSp">
        <pc:chgData name="nrmixon@csustudent.net" userId="S::urn:spo:guest#nrmixon@csustudent.net::" providerId="AD" clId="Web-{F5F2A146-A773-1936-AE88-EEB9220FC58D}" dt="2024-04-16T02:50:12.965" v="304" actId="20577"/>
        <pc:sldMkLst>
          <pc:docMk/>
          <pc:sldMk cId="3617233454" sldId="285"/>
        </pc:sldMkLst>
        <pc:spChg chg="mod">
          <ac:chgData name="nrmixon@csustudent.net" userId="S::urn:spo:guest#nrmixon@csustudent.net::" providerId="AD" clId="Web-{F5F2A146-A773-1936-AE88-EEB9220FC58D}" dt="2024-04-16T02:48:03.290" v="243" actId="20577"/>
          <ac:spMkLst>
            <pc:docMk/>
            <pc:sldMk cId="3617233454" sldId="285"/>
            <ac:spMk id="2" creationId="{58E83A5A-6568-3D56-7185-736D008C7E2E}"/>
          </ac:spMkLst>
        </pc:spChg>
        <pc:spChg chg="mod">
          <ac:chgData name="nrmixon@csustudent.net" userId="S::urn:spo:guest#nrmixon@csustudent.net::" providerId="AD" clId="Web-{F5F2A146-A773-1936-AE88-EEB9220FC58D}" dt="2024-04-16T02:50:12.965" v="304" actId="20577"/>
          <ac:spMkLst>
            <pc:docMk/>
            <pc:sldMk cId="3617233454" sldId="285"/>
            <ac:spMk id="3" creationId="{B14EAC90-0FAB-2DA4-5D98-097CEE50E478}"/>
          </ac:spMkLst>
        </pc:spChg>
      </pc:sldChg>
      <pc:sldChg chg="modSp new del">
        <pc:chgData name="nrmixon@csustudent.net" userId="S::urn:spo:guest#nrmixon@csustudent.net::" providerId="AD" clId="Web-{F5F2A146-A773-1936-AE88-EEB9220FC58D}" dt="2024-04-16T02:48:07.415" v="244"/>
        <pc:sldMkLst>
          <pc:docMk/>
          <pc:sldMk cId="185712929" sldId="290"/>
        </pc:sldMkLst>
        <pc:spChg chg="mod">
          <ac:chgData name="nrmixon@csustudent.net" userId="S::urn:spo:guest#nrmixon@csustudent.net::" providerId="AD" clId="Web-{F5F2A146-A773-1936-AE88-EEB9220FC58D}" dt="2024-04-16T02:47:25.539" v="225" actId="20577"/>
          <ac:spMkLst>
            <pc:docMk/>
            <pc:sldMk cId="185712929" sldId="290"/>
            <ac:spMk id="2" creationId="{DBDF4537-E44A-D9DD-61EF-6B0CE54047BF}"/>
          </ac:spMkLst>
        </pc:spChg>
        <pc:spChg chg="mod">
          <ac:chgData name="nrmixon@csustudent.net" userId="S::urn:spo:guest#nrmixon@csustudent.net::" providerId="AD" clId="Web-{F5F2A146-A773-1936-AE88-EEB9220FC58D}" dt="2024-04-16T02:47:29.586" v="226" actId="20577"/>
          <ac:spMkLst>
            <pc:docMk/>
            <pc:sldMk cId="185712929" sldId="290"/>
            <ac:spMk id="3" creationId="{9837342D-6341-05E3-2A7B-A19E450498D5}"/>
          </ac:spMkLst>
        </pc:spChg>
      </pc:sldChg>
    </pc:docChg>
  </pc:docChgLst>
  <pc:docChgLst>
    <pc:chgData name="lcferguson@csustudent.net" userId="S::urn:spo:guest#lcferguson@csustudent.net::" providerId="AD" clId="Web-{5FB85953-2ACD-8EB7-2088-EA7BA56029D1}"/>
    <pc:docChg chg="addSld delSld modSld sldOrd">
      <pc:chgData name="lcferguson@csustudent.net" userId="S::urn:spo:guest#lcferguson@csustudent.net::" providerId="AD" clId="Web-{5FB85953-2ACD-8EB7-2088-EA7BA56029D1}" dt="2024-04-06T20:29:57.497" v="41"/>
      <pc:docMkLst>
        <pc:docMk/>
      </pc:docMkLst>
      <pc:sldChg chg="delSp del">
        <pc:chgData name="lcferguson@csustudent.net" userId="S::urn:spo:guest#lcferguson@csustudent.net::" providerId="AD" clId="Web-{5FB85953-2ACD-8EB7-2088-EA7BA56029D1}" dt="2024-04-06T20:25:25.208" v="3"/>
        <pc:sldMkLst>
          <pc:docMk/>
          <pc:sldMk cId="109857222" sldId="256"/>
        </pc:sldMkLst>
        <pc:picChg chg="del">
          <ac:chgData name="lcferguson@csustudent.net" userId="S::urn:spo:guest#lcferguson@csustudent.net::" providerId="AD" clId="Web-{5FB85953-2ACD-8EB7-2088-EA7BA56029D1}" dt="2024-04-06T20:25:22.099" v="2"/>
          <ac:picMkLst>
            <pc:docMk/>
            <pc:sldMk cId="109857222" sldId="256"/>
            <ac:picMk id="5" creationId="{2515E3A8-3AE0-2984-F43C-00350B6E34EE}"/>
          </ac:picMkLst>
        </pc:picChg>
      </pc:sldChg>
      <pc:sldChg chg="del">
        <pc:chgData name="lcferguson@csustudent.net" userId="S::urn:spo:guest#lcferguson@csustudent.net::" providerId="AD" clId="Web-{5FB85953-2ACD-8EB7-2088-EA7BA56029D1}" dt="2024-04-06T20:25:26.505" v="4"/>
        <pc:sldMkLst>
          <pc:docMk/>
          <pc:sldMk cId="3517317321" sldId="257"/>
        </pc:sldMkLst>
      </pc:sldChg>
      <pc:sldChg chg="add">
        <pc:chgData name="lcferguson@csustudent.net" userId="S::urn:spo:guest#lcferguson@csustudent.net::" providerId="AD" clId="Web-{5FB85953-2ACD-8EB7-2088-EA7BA56029D1}" dt="2024-04-06T20:29:36.544" v="38"/>
        <pc:sldMkLst>
          <pc:docMk/>
          <pc:sldMk cId="2717679700" sldId="259"/>
        </pc:sldMkLst>
      </pc:sldChg>
      <pc:sldChg chg="modSp add ord">
        <pc:chgData name="lcferguson@csustudent.net" userId="S::urn:spo:guest#lcferguson@csustudent.net::" providerId="AD" clId="Web-{5FB85953-2ACD-8EB7-2088-EA7BA56029D1}" dt="2024-04-06T20:28:35.230" v="35" actId="20577"/>
        <pc:sldMkLst>
          <pc:docMk/>
          <pc:sldMk cId="2979323682" sldId="271"/>
        </pc:sldMkLst>
        <pc:spChg chg="mod">
          <ac:chgData name="lcferguson@csustudent.net" userId="S::urn:spo:guest#lcferguson@csustudent.net::" providerId="AD" clId="Web-{5FB85953-2ACD-8EB7-2088-EA7BA56029D1}" dt="2024-04-06T20:28:33.074" v="33" actId="20577"/>
          <ac:spMkLst>
            <pc:docMk/>
            <pc:sldMk cId="2979323682" sldId="271"/>
            <ac:spMk id="2" creationId="{1934B8C0-5222-2544-B5F9-0C9D06A57167}"/>
          </ac:spMkLst>
        </pc:spChg>
        <pc:spChg chg="mod">
          <ac:chgData name="lcferguson@csustudent.net" userId="S::urn:spo:guest#lcferguson@csustudent.net::" providerId="AD" clId="Web-{5FB85953-2ACD-8EB7-2088-EA7BA56029D1}" dt="2024-04-06T20:28:35.230" v="35" actId="20577"/>
          <ac:spMkLst>
            <pc:docMk/>
            <pc:sldMk cId="2979323682" sldId="271"/>
            <ac:spMk id="3" creationId="{C3E58308-24CA-934C-BF37-B742023A1F21}"/>
          </ac:spMkLst>
        </pc:spChg>
      </pc:sldChg>
      <pc:sldChg chg="new del">
        <pc:chgData name="lcferguson@csustudent.net" userId="S::urn:spo:guest#lcferguson@csustudent.net::" providerId="AD" clId="Web-{5FB85953-2ACD-8EB7-2088-EA7BA56029D1}" dt="2024-04-06T20:28:47.621" v="37"/>
        <pc:sldMkLst>
          <pc:docMk/>
          <pc:sldMk cId="1843536026" sldId="272"/>
        </pc:sldMkLst>
      </pc:sldChg>
      <pc:sldChg chg="add">
        <pc:chgData name="lcferguson@csustudent.net" userId="S::urn:spo:guest#lcferguson@csustudent.net::" providerId="AD" clId="Web-{5FB85953-2ACD-8EB7-2088-EA7BA56029D1}" dt="2024-04-06T20:29:51.528" v="39"/>
        <pc:sldMkLst>
          <pc:docMk/>
          <pc:sldMk cId="4289168665" sldId="272"/>
        </pc:sldMkLst>
      </pc:sldChg>
      <pc:sldChg chg="new del">
        <pc:chgData name="lcferguson@csustudent.net" userId="S::urn:spo:guest#lcferguson@csustudent.net::" providerId="AD" clId="Web-{5FB85953-2ACD-8EB7-2088-EA7BA56029D1}" dt="2024-04-06T20:29:57.497" v="41"/>
        <pc:sldMkLst>
          <pc:docMk/>
          <pc:sldMk cId="1661311514" sldId="273"/>
        </pc:sldMkLst>
      </pc:sldChg>
      <pc:sldMasterChg chg="addSldLayout">
        <pc:chgData name="lcferguson@csustudent.net" userId="S::urn:spo:guest#lcferguson@csustudent.net::" providerId="AD" clId="Web-{5FB85953-2ACD-8EB7-2088-EA7BA56029D1}" dt="2024-04-06T20:29:36.544" v="38"/>
        <pc:sldMasterMkLst>
          <pc:docMk/>
          <pc:sldMasterMk cId="2460954070" sldId="2147483660"/>
        </pc:sldMasterMkLst>
        <pc:sldLayoutChg chg="add">
          <pc:chgData name="lcferguson@csustudent.net" userId="S::urn:spo:guest#lcferguson@csustudent.net::" providerId="AD" clId="Web-{5FB85953-2ACD-8EB7-2088-EA7BA56029D1}" dt="2024-04-06T20:25:16.255" v="0"/>
          <pc:sldLayoutMkLst>
            <pc:docMk/>
            <pc:sldMasterMk cId="3615783606" sldId="2147483674"/>
            <pc:sldLayoutMk cId="3137773567" sldId="2147483672"/>
          </pc:sldLayoutMkLst>
        </pc:sldLayoutChg>
        <pc:sldLayoutChg chg="add">
          <pc:chgData name="lcferguson@csustudent.net" userId="S::urn:spo:guest#lcferguson@csustudent.net::" providerId="AD" clId="Web-{5FB85953-2ACD-8EB7-2088-EA7BA56029D1}" dt="2024-04-06T20:29:36.544" v="38"/>
          <pc:sldLayoutMkLst>
            <pc:docMk/>
            <pc:sldMasterMk cId="3615783606" sldId="2147483674"/>
            <pc:sldLayoutMk cId="2342858969" sldId="2147483673"/>
          </pc:sldLayoutMkLst>
        </pc:sldLayoutChg>
      </pc:sldMasterChg>
    </pc:docChg>
  </pc:docChgLst>
  <pc:docChgLst>
    <pc:chgData name="lcferguson@csustudent.net" userId="S::urn:spo:guest#lcferguson@csustudent.net::" providerId="AD" clId="Web-{A237DE66-A312-CD09-88B5-4FD65647FCAA}"/>
    <pc:docChg chg="modSld">
      <pc:chgData name="lcferguson@csustudent.net" userId="S::urn:spo:guest#lcferguson@csustudent.net::" providerId="AD" clId="Web-{A237DE66-A312-CD09-88B5-4FD65647FCAA}" dt="2024-04-10T16:45:32.962" v="6" actId="20577"/>
      <pc:docMkLst>
        <pc:docMk/>
      </pc:docMkLst>
      <pc:sldChg chg="modSp">
        <pc:chgData name="lcferguson@csustudent.net" userId="S::urn:spo:guest#lcferguson@csustudent.net::" providerId="AD" clId="Web-{A237DE66-A312-CD09-88B5-4FD65647FCAA}" dt="2024-04-10T16:45:32.962" v="6" actId="20577"/>
        <pc:sldMkLst>
          <pc:docMk/>
          <pc:sldMk cId="2461340865" sldId="266"/>
        </pc:sldMkLst>
        <pc:spChg chg="mod">
          <ac:chgData name="lcferguson@csustudent.net" userId="S::urn:spo:guest#lcferguson@csustudent.net::" providerId="AD" clId="Web-{A237DE66-A312-CD09-88B5-4FD65647FCAA}" dt="2024-04-10T16:45:32.962" v="6" actId="20577"/>
          <ac:spMkLst>
            <pc:docMk/>
            <pc:sldMk cId="2461340865" sldId="266"/>
            <ac:spMk id="2" creationId="{6BADE98B-9CDF-7241-9EC3-7F64EFC67617}"/>
          </ac:spMkLst>
        </pc:spChg>
      </pc:sldChg>
    </pc:docChg>
  </pc:docChgLst>
  <pc:docChgLst>
    <pc:chgData name="lcferguson@csustudent.net" userId="S::urn:spo:guest#lcferguson@csustudent.net::" providerId="AD" clId="Web-{06AF503D-26AA-172F-C69F-16151E62287A}"/>
    <pc:docChg chg="modSld modMainMaster">
      <pc:chgData name="lcferguson@csustudent.net" userId="S::urn:spo:guest#lcferguson@csustudent.net::" providerId="AD" clId="Web-{06AF503D-26AA-172F-C69F-16151E62287A}" dt="2024-04-11T14:56:08.277" v="263" actId="20577"/>
      <pc:docMkLst>
        <pc:docMk/>
      </pc:docMkLst>
      <pc:sldChg chg="addSp modSp">
        <pc:chgData name="lcferguson@csustudent.net" userId="S::urn:spo:guest#lcferguson@csustudent.net::" providerId="AD" clId="Web-{06AF503D-26AA-172F-C69F-16151E62287A}" dt="2024-04-11T13:52:58.476" v="16" actId="1076"/>
        <pc:sldMkLst>
          <pc:docMk/>
          <pc:sldMk cId="2717679700" sldId="259"/>
        </pc:sldMkLst>
        <pc:spChg chg="add mod">
          <ac:chgData name="lcferguson@csustudent.net" userId="S::urn:spo:guest#lcferguson@csustudent.net::" providerId="AD" clId="Web-{06AF503D-26AA-172F-C69F-16151E62287A}" dt="2024-04-11T13:52:58.476" v="16" actId="1076"/>
          <ac:spMkLst>
            <pc:docMk/>
            <pc:sldMk cId="2717679700" sldId="259"/>
            <ac:spMk id="2" creationId="{7F78AE93-C408-E9E8-1136-1457DEC464BD}"/>
          </ac:spMkLst>
        </pc:spChg>
      </pc:sldChg>
      <pc:sldChg chg="addSp modSp">
        <pc:chgData name="lcferguson@csustudent.net" userId="S::urn:spo:guest#lcferguson@csustudent.net::" providerId="AD" clId="Web-{06AF503D-26AA-172F-C69F-16151E62287A}" dt="2024-04-11T14:30:39.893" v="158" actId="20577"/>
        <pc:sldMkLst>
          <pc:docMk/>
          <pc:sldMk cId="3944215985" sldId="260"/>
        </pc:sldMkLst>
        <pc:spChg chg="add mod">
          <ac:chgData name="lcferguson@csustudent.net" userId="S::urn:spo:guest#lcferguson@csustudent.net::" providerId="AD" clId="Web-{06AF503D-26AA-172F-C69F-16151E62287A}" dt="2024-04-11T13:53:12.867" v="18" actId="20577"/>
          <ac:spMkLst>
            <pc:docMk/>
            <pc:sldMk cId="3944215985" sldId="260"/>
            <ac:spMk id="3" creationId="{F64E76C2-B1A2-5744-D089-A79697A7197E}"/>
          </ac:spMkLst>
        </pc:spChg>
        <pc:spChg chg="mod">
          <ac:chgData name="lcferguson@csustudent.net" userId="S::urn:spo:guest#lcferguson@csustudent.net::" providerId="AD" clId="Web-{06AF503D-26AA-172F-C69F-16151E62287A}" dt="2024-04-11T14:30:39.893" v="158" actId="20577"/>
          <ac:spMkLst>
            <pc:docMk/>
            <pc:sldMk cId="3944215985" sldId="260"/>
            <ac:spMk id="17" creationId="{44AB94DF-234E-EA6E-10B0-BE68D962C261}"/>
          </ac:spMkLst>
        </pc:spChg>
      </pc:sldChg>
      <pc:sldChg chg="addSp modSp">
        <pc:chgData name="lcferguson@csustudent.net" userId="S::urn:spo:guest#lcferguson@csustudent.net::" providerId="AD" clId="Web-{06AF503D-26AA-172F-C69F-16151E62287A}" dt="2024-04-11T13:55:18.995" v="28" actId="20577"/>
        <pc:sldMkLst>
          <pc:docMk/>
          <pc:sldMk cId="3972256831" sldId="277"/>
        </pc:sldMkLst>
        <pc:spChg chg="add mod">
          <ac:chgData name="lcferguson@csustudent.net" userId="S::urn:spo:guest#lcferguson@csustudent.net::" providerId="AD" clId="Web-{06AF503D-26AA-172F-C69F-16151E62287A}" dt="2024-04-11T13:55:18.995" v="28" actId="20577"/>
          <ac:spMkLst>
            <pc:docMk/>
            <pc:sldMk cId="3972256831" sldId="277"/>
            <ac:spMk id="4" creationId="{0F248AD7-510B-6168-F828-A4B32EF30F72}"/>
          </ac:spMkLst>
        </pc:spChg>
      </pc:sldChg>
      <pc:sldChg chg="addSp delSp modSp">
        <pc:chgData name="lcferguson@csustudent.net" userId="S::urn:spo:guest#lcferguson@csustudent.net::" providerId="AD" clId="Web-{06AF503D-26AA-172F-C69F-16151E62287A}" dt="2024-04-11T14:56:08.277" v="263" actId="20577"/>
        <pc:sldMkLst>
          <pc:docMk/>
          <pc:sldMk cId="3100455527" sldId="278"/>
        </pc:sldMkLst>
        <pc:spChg chg="add mod">
          <ac:chgData name="lcferguson@csustudent.net" userId="S::urn:spo:guest#lcferguson@csustudent.net::" providerId="AD" clId="Web-{06AF503D-26AA-172F-C69F-16151E62287A}" dt="2024-04-11T13:53:23.618" v="20" actId="20577"/>
          <ac:spMkLst>
            <pc:docMk/>
            <pc:sldMk cId="3100455527" sldId="278"/>
            <ac:spMk id="3" creationId="{D0A214D3-92B2-BF97-EE4C-AF7B4E9A4E6C}"/>
          </ac:spMkLst>
        </pc:spChg>
        <pc:spChg chg="add mod">
          <ac:chgData name="lcferguson@csustudent.net" userId="S::urn:spo:guest#lcferguson@csustudent.net::" providerId="AD" clId="Web-{06AF503D-26AA-172F-C69F-16151E62287A}" dt="2024-04-11T14:56:08.277" v="263" actId="20577"/>
          <ac:spMkLst>
            <pc:docMk/>
            <pc:sldMk cId="3100455527" sldId="278"/>
            <ac:spMk id="4" creationId="{31A64CC0-8ABA-94C0-5434-B1EE2BF84FAE}"/>
          </ac:spMkLst>
        </pc:spChg>
        <pc:spChg chg="del mod">
          <ac:chgData name="lcferguson@csustudent.net" userId="S::urn:spo:guest#lcferguson@csustudent.net::" providerId="AD" clId="Web-{06AF503D-26AA-172F-C69F-16151E62287A}" dt="2024-04-11T14:31:40.473" v="176"/>
          <ac:spMkLst>
            <pc:docMk/>
            <pc:sldMk cId="3100455527" sldId="278"/>
            <ac:spMk id="17" creationId="{44AB94DF-234E-EA6E-10B0-BE68D962C261}"/>
          </ac:spMkLst>
        </pc:spChg>
      </pc:sldChg>
      <pc:sldChg chg="addSp modSp">
        <pc:chgData name="lcferguson@csustudent.net" userId="S::urn:spo:guest#lcferguson@csustudent.net::" providerId="AD" clId="Web-{06AF503D-26AA-172F-C69F-16151E62287A}" dt="2024-04-11T13:55:04.479" v="24" actId="20577"/>
        <pc:sldMkLst>
          <pc:docMk/>
          <pc:sldMk cId="3479663802" sldId="279"/>
        </pc:sldMkLst>
        <pc:spChg chg="add mod">
          <ac:chgData name="lcferguson@csustudent.net" userId="S::urn:spo:guest#lcferguson@csustudent.net::" providerId="AD" clId="Web-{06AF503D-26AA-172F-C69F-16151E62287A}" dt="2024-04-11T13:55:04.479" v="24" actId="20577"/>
          <ac:spMkLst>
            <pc:docMk/>
            <pc:sldMk cId="3479663802" sldId="279"/>
            <ac:spMk id="3" creationId="{E038AF2E-1D67-2564-D33F-C175741016F7}"/>
          </ac:spMkLst>
        </pc:spChg>
      </pc:sldChg>
      <pc:sldChg chg="addSp modSp">
        <pc:chgData name="lcferguson@csustudent.net" userId="S::urn:spo:guest#lcferguson@csustudent.net::" providerId="AD" clId="Web-{06AF503D-26AA-172F-C69F-16151E62287A}" dt="2024-04-11T13:55:10.276" v="26" actId="20577"/>
        <pc:sldMkLst>
          <pc:docMk/>
          <pc:sldMk cId="3835777950" sldId="280"/>
        </pc:sldMkLst>
        <pc:spChg chg="add mod">
          <ac:chgData name="lcferguson@csustudent.net" userId="S::urn:spo:guest#lcferguson@csustudent.net::" providerId="AD" clId="Web-{06AF503D-26AA-172F-C69F-16151E62287A}" dt="2024-04-11T13:55:10.276" v="26" actId="20577"/>
          <ac:spMkLst>
            <pc:docMk/>
            <pc:sldMk cId="3835777950" sldId="280"/>
            <ac:spMk id="3" creationId="{5F47A999-1D3F-35D0-0D71-58F9250C44B5}"/>
          </ac:spMkLst>
        </pc:spChg>
      </pc:sldChg>
      <pc:sldChg chg="addSp modSp">
        <pc:chgData name="lcferguson@csustudent.net" userId="S::urn:spo:guest#lcferguson@csustudent.net::" providerId="AD" clId="Web-{06AF503D-26AA-172F-C69F-16151E62287A}" dt="2024-04-11T13:54:53.947" v="22" actId="20577"/>
        <pc:sldMkLst>
          <pc:docMk/>
          <pc:sldMk cId="414311185" sldId="281"/>
        </pc:sldMkLst>
        <pc:spChg chg="add mod">
          <ac:chgData name="lcferguson@csustudent.net" userId="S::urn:spo:guest#lcferguson@csustudent.net::" providerId="AD" clId="Web-{06AF503D-26AA-172F-C69F-16151E62287A}" dt="2024-04-11T13:54:53.947" v="22" actId="20577"/>
          <ac:spMkLst>
            <pc:docMk/>
            <pc:sldMk cId="414311185" sldId="281"/>
            <ac:spMk id="3" creationId="{A1E8F195-52DD-B9B2-F288-4C87EFC4FCDE}"/>
          </ac:spMkLst>
        </pc:spChg>
      </pc:sldChg>
      <pc:sldMasterChg chg="mod modSldLayout">
        <pc:chgData name="lcferguson@csustudent.net" userId="S::urn:spo:guest#lcferguson@csustudent.net::" providerId="AD" clId="Web-{06AF503D-26AA-172F-C69F-16151E62287A}" dt="2024-04-11T13:52:17.726" v="4"/>
        <pc:sldMasterMkLst>
          <pc:docMk/>
          <pc:sldMasterMk cId="3615783606" sldId="2147483674"/>
        </pc:sldMasterMkLst>
        <pc:sldLayoutChg chg="mod">
          <pc:chgData name="lcferguson@csustudent.net" userId="S::urn:spo:guest#lcferguson@csustudent.net::" providerId="AD" clId="Web-{06AF503D-26AA-172F-C69F-16151E62287A}" dt="2024-04-11T13:52:17.726" v="4"/>
          <pc:sldLayoutMkLst>
            <pc:docMk/>
            <pc:sldMasterMk cId="3615783606" sldId="2147483674"/>
            <pc:sldLayoutMk cId="3137773567" sldId="2147483672"/>
          </pc:sldLayoutMkLst>
        </pc:sldLayoutChg>
        <pc:sldLayoutChg chg="mod">
          <pc:chgData name="lcferguson@csustudent.net" userId="S::urn:spo:guest#lcferguson@csustudent.net::" providerId="AD" clId="Web-{06AF503D-26AA-172F-C69F-16151E62287A}" dt="2024-04-11T13:52:17.726" v="4"/>
          <pc:sldLayoutMkLst>
            <pc:docMk/>
            <pc:sldMasterMk cId="3615783606" sldId="2147483674"/>
            <pc:sldLayoutMk cId="2342858969" sldId="2147483673"/>
          </pc:sldLayoutMkLst>
        </pc:sldLayoutChg>
        <pc:sldLayoutChg chg="mod">
          <pc:chgData name="lcferguson@csustudent.net" userId="S::urn:spo:guest#lcferguson@csustudent.net::" providerId="AD" clId="Web-{06AF503D-26AA-172F-C69F-16151E62287A}" dt="2024-04-11T13:52:17.726" v="4"/>
          <pc:sldLayoutMkLst>
            <pc:docMk/>
            <pc:sldMasterMk cId="3615783606" sldId="2147483674"/>
            <pc:sldLayoutMk cId="3493525342" sldId="2147483675"/>
          </pc:sldLayoutMkLst>
        </pc:sldLayoutChg>
        <pc:sldLayoutChg chg="mod">
          <pc:chgData name="lcferguson@csustudent.net" userId="S::urn:spo:guest#lcferguson@csustudent.net::" providerId="AD" clId="Web-{06AF503D-26AA-172F-C69F-16151E62287A}" dt="2024-04-11T13:52:17.726" v="4"/>
          <pc:sldLayoutMkLst>
            <pc:docMk/>
            <pc:sldMasterMk cId="3615783606" sldId="2147483674"/>
            <pc:sldLayoutMk cId="579106205" sldId="2147483676"/>
          </pc:sldLayoutMkLst>
        </pc:sldLayoutChg>
        <pc:sldLayoutChg chg="mod">
          <pc:chgData name="lcferguson@csustudent.net" userId="S::urn:spo:guest#lcferguson@csustudent.net::" providerId="AD" clId="Web-{06AF503D-26AA-172F-C69F-16151E62287A}" dt="2024-04-11T13:52:17.726" v="4"/>
          <pc:sldLayoutMkLst>
            <pc:docMk/>
            <pc:sldMasterMk cId="3615783606" sldId="2147483674"/>
            <pc:sldLayoutMk cId="1095558560" sldId="2147483677"/>
          </pc:sldLayoutMkLst>
        </pc:sldLayoutChg>
        <pc:sldLayoutChg chg="mod">
          <pc:chgData name="lcferguson@csustudent.net" userId="S::urn:spo:guest#lcferguson@csustudent.net::" providerId="AD" clId="Web-{06AF503D-26AA-172F-C69F-16151E62287A}" dt="2024-04-11T13:52:17.726" v="4"/>
          <pc:sldLayoutMkLst>
            <pc:docMk/>
            <pc:sldMasterMk cId="3615783606" sldId="2147483674"/>
            <pc:sldLayoutMk cId="3435545516" sldId="2147483679"/>
          </pc:sldLayoutMkLst>
        </pc:sldLayoutChg>
        <pc:sldLayoutChg chg="mod">
          <pc:chgData name="lcferguson@csustudent.net" userId="S::urn:spo:guest#lcferguson@csustudent.net::" providerId="AD" clId="Web-{06AF503D-26AA-172F-C69F-16151E62287A}" dt="2024-04-11T13:52:17.726" v="4"/>
          <pc:sldLayoutMkLst>
            <pc:docMk/>
            <pc:sldMasterMk cId="3615783606" sldId="2147483674"/>
            <pc:sldLayoutMk cId="2729058440" sldId="2147483680"/>
          </pc:sldLayoutMkLst>
        </pc:sldLayoutChg>
        <pc:sldLayoutChg chg="mod">
          <pc:chgData name="lcferguson@csustudent.net" userId="S::urn:spo:guest#lcferguson@csustudent.net::" providerId="AD" clId="Web-{06AF503D-26AA-172F-C69F-16151E62287A}" dt="2024-04-11T13:52:17.726" v="4"/>
          <pc:sldLayoutMkLst>
            <pc:docMk/>
            <pc:sldMasterMk cId="3615783606" sldId="2147483674"/>
            <pc:sldLayoutMk cId="1772486297" sldId="2147483681"/>
          </pc:sldLayoutMkLst>
        </pc:sldLayoutChg>
        <pc:sldLayoutChg chg="mod">
          <pc:chgData name="lcferguson@csustudent.net" userId="S::urn:spo:guest#lcferguson@csustudent.net::" providerId="AD" clId="Web-{06AF503D-26AA-172F-C69F-16151E62287A}" dt="2024-04-11T13:52:17.726" v="4"/>
          <pc:sldLayoutMkLst>
            <pc:docMk/>
            <pc:sldMasterMk cId="3615783606" sldId="2147483674"/>
            <pc:sldLayoutMk cId="194447497" sldId="2147483682"/>
          </pc:sldLayoutMkLst>
        </pc:sldLayoutChg>
        <pc:sldLayoutChg chg="mod">
          <pc:chgData name="lcferguson@csustudent.net" userId="S::urn:spo:guest#lcferguson@csustudent.net::" providerId="AD" clId="Web-{06AF503D-26AA-172F-C69F-16151E62287A}" dt="2024-04-11T13:52:17.726" v="4"/>
          <pc:sldLayoutMkLst>
            <pc:docMk/>
            <pc:sldMasterMk cId="3615783606" sldId="2147483674"/>
            <pc:sldLayoutMk cId="3325989908" sldId="2147483683"/>
          </pc:sldLayoutMkLst>
        </pc:sldLayoutChg>
        <pc:sldLayoutChg chg="mod">
          <pc:chgData name="lcferguson@csustudent.net" userId="S::urn:spo:guest#lcferguson@csustudent.net::" providerId="AD" clId="Web-{06AF503D-26AA-172F-C69F-16151E62287A}" dt="2024-04-11T13:52:17.726" v="4"/>
          <pc:sldLayoutMkLst>
            <pc:docMk/>
            <pc:sldMasterMk cId="3615783606" sldId="2147483674"/>
            <pc:sldLayoutMk cId="405768007" sldId="2147483684"/>
          </pc:sldLayoutMkLst>
        </pc:sldLayoutChg>
        <pc:sldLayoutChg chg="mod">
          <pc:chgData name="lcferguson@csustudent.net" userId="S::urn:spo:guest#lcferguson@csustudent.net::" providerId="AD" clId="Web-{06AF503D-26AA-172F-C69F-16151E62287A}" dt="2024-04-11T13:52:17.726" v="4"/>
          <pc:sldLayoutMkLst>
            <pc:docMk/>
            <pc:sldMasterMk cId="3615783606" sldId="2147483674"/>
            <pc:sldLayoutMk cId="1999810408" sldId="2147483685"/>
          </pc:sldLayoutMkLst>
        </pc:sldLayoutChg>
        <pc:sldLayoutChg chg="mod">
          <pc:chgData name="lcferguson@csustudent.net" userId="S::urn:spo:guest#lcferguson@csustudent.net::" providerId="AD" clId="Web-{06AF503D-26AA-172F-C69F-16151E62287A}" dt="2024-04-11T13:52:17.726" v="4"/>
          <pc:sldLayoutMkLst>
            <pc:docMk/>
            <pc:sldMasterMk cId="3615783606" sldId="2147483674"/>
            <pc:sldLayoutMk cId="3732321576" sldId="2147483702"/>
          </pc:sldLayoutMkLst>
        </pc:sldLayoutChg>
      </pc:sldMasterChg>
      <pc:sldMasterChg chg="mod modSldLayout">
        <pc:chgData name="lcferguson@csustudent.net" userId="S::urn:spo:guest#lcferguson@csustudent.net::" providerId="AD" clId="Web-{06AF503D-26AA-172F-C69F-16151E62287A}" dt="2024-04-11T13:52:17.726" v="4"/>
        <pc:sldMasterMkLst>
          <pc:docMk/>
          <pc:sldMasterMk cId="2444014564" sldId="2147483686"/>
        </pc:sldMasterMkLst>
        <pc:sldLayoutChg chg="mod">
          <pc:chgData name="lcferguson@csustudent.net" userId="S::urn:spo:guest#lcferguson@csustudent.net::" providerId="AD" clId="Web-{06AF503D-26AA-172F-C69F-16151E62287A}" dt="2024-04-11T13:52:17.726" v="4"/>
          <pc:sldLayoutMkLst>
            <pc:docMk/>
            <pc:sldMasterMk cId="2444014564" sldId="2147483686"/>
            <pc:sldLayoutMk cId="1575092767" sldId="2147483687"/>
          </pc:sldLayoutMkLst>
        </pc:sldLayoutChg>
        <pc:sldLayoutChg chg="mod">
          <pc:chgData name="lcferguson@csustudent.net" userId="S::urn:spo:guest#lcferguson@csustudent.net::" providerId="AD" clId="Web-{06AF503D-26AA-172F-C69F-16151E62287A}" dt="2024-04-11T13:52:17.726" v="4"/>
          <pc:sldLayoutMkLst>
            <pc:docMk/>
            <pc:sldMasterMk cId="2444014564" sldId="2147483686"/>
            <pc:sldLayoutMk cId="1907299445" sldId="2147483688"/>
          </pc:sldLayoutMkLst>
        </pc:sldLayoutChg>
        <pc:sldLayoutChg chg="mod">
          <pc:chgData name="lcferguson@csustudent.net" userId="S::urn:spo:guest#lcferguson@csustudent.net::" providerId="AD" clId="Web-{06AF503D-26AA-172F-C69F-16151E62287A}" dt="2024-04-11T13:52:17.726" v="4"/>
          <pc:sldLayoutMkLst>
            <pc:docMk/>
            <pc:sldMasterMk cId="2444014564" sldId="2147483686"/>
            <pc:sldLayoutMk cId="3823839567" sldId="2147483689"/>
          </pc:sldLayoutMkLst>
        </pc:sldLayoutChg>
        <pc:sldLayoutChg chg="mod">
          <pc:chgData name="lcferguson@csustudent.net" userId="S::urn:spo:guest#lcferguson@csustudent.net::" providerId="AD" clId="Web-{06AF503D-26AA-172F-C69F-16151E62287A}" dt="2024-04-11T13:52:17.726" v="4"/>
          <pc:sldLayoutMkLst>
            <pc:docMk/>
            <pc:sldMasterMk cId="2444014564" sldId="2147483686"/>
            <pc:sldLayoutMk cId="2501254438" sldId="2147483690"/>
          </pc:sldLayoutMkLst>
        </pc:sldLayoutChg>
        <pc:sldLayoutChg chg="mod">
          <pc:chgData name="lcferguson@csustudent.net" userId="S::urn:spo:guest#lcferguson@csustudent.net::" providerId="AD" clId="Web-{06AF503D-26AA-172F-C69F-16151E62287A}" dt="2024-04-11T13:52:17.726" v="4"/>
          <pc:sldLayoutMkLst>
            <pc:docMk/>
            <pc:sldMasterMk cId="2444014564" sldId="2147483686"/>
            <pc:sldLayoutMk cId="1501710811" sldId="2147483691"/>
          </pc:sldLayoutMkLst>
        </pc:sldLayoutChg>
        <pc:sldLayoutChg chg="mod">
          <pc:chgData name="lcferguson@csustudent.net" userId="S::urn:spo:guest#lcferguson@csustudent.net::" providerId="AD" clId="Web-{06AF503D-26AA-172F-C69F-16151E62287A}" dt="2024-04-11T13:52:17.726" v="4"/>
          <pc:sldLayoutMkLst>
            <pc:docMk/>
            <pc:sldMasterMk cId="2444014564" sldId="2147483686"/>
            <pc:sldLayoutMk cId="660909913" sldId="2147483692"/>
          </pc:sldLayoutMkLst>
        </pc:sldLayoutChg>
        <pc:sldLayoutChg chg="mod">
          <pc:chgData name="lcferguson@csustudent.net" userId="S::urn:spo:guest#lcferguson@csustudent.net::" providerId="AD" clId="Web-{06AF503D-26AA-172F-C69F-16151E62287A}" dt="2024-04-11T13:52:17.726" v="4"/>
          <pc:sldLayoutMkLst>
            <pc:docMk/>
            <pc:sldMasterMk cId="2444014564" sldId="2147483686"/>
            <pc:sldLayoutMk cId="3141134045" sldId="2147483693"/>
          </pc:sldLayoutMkLst>
        </pc:sldLayoutChg>
        <pc:sldLayoutChg chg="mod">
          <pc:chgData name="lcferguson@csustudent.net" userId="S::urn:spo:guest#lcferguson@csustudent.net::" providerId="AD" clId="Web-{06AF503D-26AA-172F-C69F-16151E62287A}" dt="2024-04-11T13:52:17.726" v="4"/>
          <pc:sldLayoutMkLst>
            <pc:docMk/>
            <pc:sldMasterMk cId="2444014564" sldId="2147483686"/>
            <pc:sldLayoutMk cId="2911430418" sldId="2147483694"/>
          </pc:sldLayoutMkLst>
        </pc:sldLayoutChg>
        <pc:sldLayoutChg chg="mod">
          <pc:chgData name="lcferguson@csustudent.net" userId="S::urn:spo:guest#lcferguson@csustudent.net::" providerId="AD" clId="Web-{06AF503D-26AA-172F-C69F-16151E62287A}" dt="2024-04-11T13:52:17.726" v="4"/>
          <pc:sldLayoutMkLst>
            <pc:docMk/>
            <pc:sldMasterMk cId="2444014564" sldId="2147483686"/>
            <pc:sldLayoutMk cId="1921540656" sldId="2147483695"/>
          </pc:sldLayoutMkLst>
        </pc:sldLayoutChg>
        <pc:sldLayoutChg chg="mod">
          <pc:chgData name="lcferguson@csustudent.net" userId="S::urn:spo:guest#lcferguson@csustudent.net::" providerId="AD" clId="Web-{06AF503D-26AA-172F-C69F-16151E62287A}" dt="2024-04-11T13:52:17.726" v="4"/>
          <pc:sldLayoutMkLst>
            <pc:docMk/>
            <pc:sldMasterMk cId="2444014564" sldId="2147483686"/>
            <pc:sldLayoutMk cId="2330996049" sldId="2147483696"/>
          </pc:sldLayoutMkLst>
        </pc:sldLayoutChg>
        <pc:sldLayoutChg chg="mod">
          <pc:chgData name="lcferguson@csustudent.net" userId="S::urn:spo:guest#lcferguson@csustudent.net::" providerId="AD" clId="Web-{06AF503D-26AA-172F-C69F-16151E62287A}" dt="2024-04-11T13:52:17.726" v="4"/>
          <pc:sldLayoutMkLst>
            <pc:docMk/>
            <pc:sldMasterMk cId="2444014564" sldId="2147483686"/>
            <pc:sldLayoutMk cId="2037991538" sldId="2147483697"/>
          </pc:sldLayoutMkLst>
        </pc:sldLayoutChg>
        <pc:sldLayoutChg chg="mod">
          <pc:chgData name="lcferguson@csustudent.net" userId="S::urn:spo:guest#lcferguson@csustudent.net::" providerId="AD" clId="Web-{06AF503D-26AA-172F-C69F-16151E62287A}" dt="2024-04-11T13:52:17.726" v="4"/>
          <pc:sldLayoutMkLst>
            <pc:docMk/>
            <pc:sldMasterMk cId="2444014564" sldId="2147483686"/>
            <pc:sldLayoutMk cId="2230115664" sldId="2147483698"/>
          </pc:sldLayoutMkLst>
        </pc:sldLayoutChg>
        <pc:sldLayoutChg chg="mod">
          <pc:chgData name="lcferguson@csustudent.net" userId="S::urn:spo:guest#lcferguson@csustudent.net::" providerId="AD" clId="Web-{06AF503D-26AA-172F-C69F-16151E62287A}" dt="2024-04-11T13:52:17.726" v="4"/>
          <pc:sldLayoutMkLst>
            <pc:docMk/>
            <pc:sldMasterMk cId="2444014564" sldId="2147483686"/>
            <pc:sldLayoutMk cId="1786563244" sldId="2147483699"/>
          </pc:sldLayoutMkLst>
        </pc:sldLayoutChg>
        <pc:sldLayoutChg chg="mod">
          <pc:chgData name="lcferguson@csustudent.net" userId="S::urn:spo:guest#lcferguson@csustudent.net::" providerId="AD" clId="Web-{06AF503D-26AA-172F-C69F-16151E62287A}" dt="2024-04-11T13:52:17.726" v="4"/>
          <pc:sldLayoutMkLst>
            <pc:docMk/>
            <pc:sldMasterMk cId="2444014564" sldId="2147483686"/>
            <pc:sldLayoutMk cId="3142178542" sldId="2147483700"/>
          </pc:sldLayoutMkLst>
        </pc:sldLayoutChg>
        <pc:sldLayoutChg chg="mod">
          <pc:chgData name="lcferguson@csustudent.net" userId="S::urn:spo:guest#lcferguson@csustudent.net::" providerId="AD" clId="Web-{06AF503D-26AA-172F-C69F-16151E62287A}" dt="2024-04-11T13:52:17.726" v="4"/>
          <pc:sldLayoutMkLst>
            <pc:docMk/>
            <pc:sldMasterMk cId="2444014564" sldId="2147483686"/>
            <pc:sldLayoutMk cId="2582485736" sldId="2147483701"/>
          </pc:sldLayoutMkLst>
        </pc:sldLayoutChg>
      </pc:sldMasterChg>
    </pc:docChg>
  </pc:docChgLst>
  <pc:docChgLst>
    <pc:chgData name="nrmixon@csustudent.net" userId="S::urn:spo:guest#nrmixon@csustudent.net::" providerId="AD" clId="Web-{4BE080F9-85B6-2048-7579-F2A618DE8CA3}"/>
    <pc:docChg chg="modSld">
      <pc:chgData name="nrmixon@csustudent.net" userId="S::urn:spo:guest#nrmixon@csustudent.net::" providerId="AD" clId="Web-{4BE080F9-85B6-2048-7579-F2A618DE8CA3}" dt="2024-04-16T04:33:45.764" v="251" actId="1076"/>
      <pc:docMkLst>
        <pc:docMk/>
      </pc:docMkLst>
      <pc:sldChg chg="modSp">
        <pc:chgData name="nrmixon@csustudent.net" userId="S::urn:spo:guest#nrmixon@csustudent.net::" providerId="AD" clId="Web-{4BE080F9-85B6-2048-7579-F2A618DE8CA3}" dt="2024-04-16T04:02:49.115" v="103" actId="20577"/>
        <pc:sldMkLst>
          <pc:docMk/>
          <pc:sldMk cId="3835777950" sldId="280"/>
        </pc:sldMkLst>
        <pc:spChg chg="mod">
          <ac:chgData name="nrmixon@csustudent.net" userId="S::urn:spo:guest#nrmixon@csustudent.net::" providerId="AD" clId="Web-{4BE080F9-85B6-2048-7579-F2A618DE8CA3}" dt="2024-04-16T04:02:49.115" v="103" actId="20577"/>
          <ac:spMkLst>
            <pc:docMk/>
            <pc:sldMk cId="3835777950" sldId="280"/>
            <ac:spMk id="17" creationId="{44AB94DF-234E-EA6E-10B0-BE68D962C261}"/>
          </ac:spMkLst>
        </pc:spChg>
      </pc:sldChg>
      <pc:sldChg chg="addSp modSp">
        <pc:chgData name="nrmixon@csustudent.net" userId="S::urn:spo:guest#nrmixon@csustudent.net::" providerId="AD" clId="Web-{4BE080F9-85B6-2048-7579-F2A618DE8CA3}" dt="2024-04-16T04:33:45.764" v="251" actId="1076"/>
        <pc:sldMkLst>
          <pc:docMk/>
          <pc:sldMk cId="3380386296" sldId="282"/>
        </pc:sldMkLst>
        <pc:spChg chg="add mod">
          <ac:chgData name="nrmixon@csustudent.net" userId="S::urn:spo:guest#nrmixon@csustudent.net::" providerId="AD" clId="Web-{4BE080F9-85B6-2048-7579-F2A618DE8CA3}" dt="2024-04-16T04:33:45.764" v="251" actId="1076"/>
          <ac:spMkLst>
            <pc:docMk/>
            <pc:sldMk cId="3380386296" sldId="282"/>
            <ac:spMk id="10" creationId="{4D3CF2D6-B0B8-6D97-8E29-FE24A24DC544}"/>
          </ac:spMkLst>
        </pc:spChg>
        <pc:picChg chg="ord">
          <ac:chgData name="nrmixon@csustudent.net" userId="S::urn:spo:guest#nrmixon@csustudent.net::" providerId="AD" clId="Web-{4BE080F9-85B6-2048-7579-F2A618DE8CA3}" dt="2024-04-16T04:33:41.608" v="250"/>
          <ac:picMkLst>
            <pc:docMk/>
            <pc:sldMk cId="3380386296" sldId="282"/>
            <ac:picMk id="4" creationId="{F36CFAED-5BC0-3607-AAB7-3EB17BD69498}"/>
          </ac:picMkLst>
        </pc:picChg>
      </pc:sldChg>
      <pc:sldChg chg="modSp">
        <pc:chgData name="nrmixon@csustudent.net" userId="S::urn:spo:guest#nrmixon@csustudent.net::" providerId="AD" clId="Web-{4BE080F9-85B6-2048-7579-F2A618DE8CA3}" dt="2024-04-16T04:03:05.834" v="104" actId="1076"/>
        <pc:sldMkLst>
          <pc:docMk/>
          <pc:sldMk cId="3617233454" sldId="285"/>
        </pc:sldMkLst>
        <pc:spChg chg="mod">
          <ac:chgData name="nrmixon@csustudent.net" userId="S::urn:spo:guest#nrmixon@csustudent.net::" providerId="AD" clId="Web-{4BE080F9-85B6-2048-7579-F2A618DE8CA3}" dt="2024-04-16T04:03:05.834" v="104" actId="1076"/>
          <ac:spMkLst>
            <pc:docMk/>
            <pc:sldMk cId="3617233454" sldId="285"/>
            <ac:spMk id="3" creationId="{B14EAC90-0FAB-2DA4-5D98-097CEE50E478}"/>
          </ac:spMkLst>
        </pc:spChg>
      </pc:sldChg>
      <pc:sldChg chg="addSp modSp">
        <pc:chgData name="nrmixon@csustudent.net" userId="S::urn:spo:guest#nrmixon@csustudent.net::" providerId="AD" clId="Web-{4BE080F9-85B6-2048-7579-F2A618DE8CA3}" dt="2024-04-16T04:09:01.472" v="163" actId="1076"/>
        <pc:sldMkLst>
          <pc:docMk/>
          <pc:sldMk cId="1053579918" sldId="286"/>
        </pc:sldMkLst>
        <pc:spChg chg="add">
          <ac:chgData name="nrmixon@csustudent.net" userId="S::urn:spo:guest#nrmixon@csustudent.net::" providerId="AD" clId="Web-{4BE080F9-85B6-2048-7579-F2A618DE8CA3}" dt="2024-04-16T04:05:37.402" v="105"/>
          <ac:spMkLst>
            <pc:docMk/>
            <pc:sldMk cId="1053579918" sldId="286"/>
            <ac:spMk id="2" creationId="{FDC58310-B6AD-AE33-F9C5-43448C4EF13A}"/>
          </ac:spMkLst>
        </pc:spChg>
        <pc:spChg chg="add mod">
          <ac:chgData name="nrmixon@csustudent.net" userId="S::urn:spo:guest#nrmixon@csustudent.net::" providerId="AD" clId="Web-{4BE080F9-85B6-2048-7579-F2A618DE8CA3}" dt="2024-04-16T04:05:46.012" v="108" actId="14100"/>
          <ac:spMkLst>
            <pc:docMk/>
            <pc:sldMk cId="1053579918" sldId="286"/>
            <ac:spMk id="5" creationId="{FDC58310-B6AD-AE33-F9C5-43448C4EF13A}"/>
          </ac:spMkLst>
        </pc:spChg>
        <pc:spChg chg="add mod">
          <ac:chgData name="nrmixon@csustudent.net" userId="S::urn:spo:guest#nrmixon@csustudent.net::" providerId="AD" clId="Web-{4BE080F9-85B6-2048-7579-F2A618DE8CA3}" dt="2024-04-16T04:06:31.404" v="121" actId="14100"/>
          <ac:spMkLst>
            <pc:docMk/>
            <pc:sldMk cId="1053579918" sldId="286"/>
            <ac:spMk id="7" creationId="{FDC58310-B6AD-AE33-F9C5-43448C4EF13A}"/>
          </ac:spMkLst>
        </pc:spChg>
        <pc:spChg chg="add mod">
          <ac:chgData name="nrmixon@csustudent.net" userId="S::urn:spo:guest#nrmixon@csustudent.net::" providerId="AD" clId="Web-{4BE080F9-85B6-2048-7579-F2A618DE8CA3}" dt="2024-04-16T04:07:22.921" v="138" actId="20577"/>
          <ac:spMkLst>
            <pc:docMk/>
            <pc:sldMk cId="1053579918" sldId="286"/>
            <ac:spMk id="8" creationId="{5C77691F-5186-2746-099F-79F246245442}"/>
          </ac:spMkLst>
        </pc:spChg>
        <pc:spChg chg="add mod">
          <ac:chgData name="nrmixon@csustudent.net" userId="S::urn:spo:guest#nrmixon@csustudent.net::" providerId="AD" clId="Web-{4BE080F9-85B6-2048-7579-F2A618DE8CA3}" dt="2024-04-16T04:08:39.080" v="157" actId="1076"/>
          <ac:spMkLst>
            <pc:docMk/>
            <pc:sldMk cId="1053579918" sldId="286"/>
            <ac:spMk id="9" creationId="{5B6C1EB8-F346-1DEC-B288-E5A635071BDF}"/>
          </ac:spMkLst>
        </pc:spChg>
        <pc:spChg chg="add mod">
          <ac:chgData name="nrmixon@csustudent.net" userId="S::urn:spo:guest#nrmixon@csustudent.net::" providerId="AD" clId="Web-{4BE080F9-85B6-2048-7579-F2A618DE8CA3}" dt="2024-04-16T04:09:01.472" v="163" actId="1076"/>
          <ac:spMkLst>
            <pc:docMk/>
            <pc:sldMk cId="1053579918" sldId="286"/>
            <ac:spMk id="10" creationId="{92C783E2-454F-185A-936B-5079F05922B9}"/>
          </ac:spMkLst>
        </pc:spChg>
        <pc:picChg chg="mod">
          <ac:chgData name="nrmixon@csustudent.net" userId="S::urn:spo:guest#nrmixon@csustudent.net::" providerId="AD" clId="Web-{4BE080F9-85B6-2048-7579-F2A618DE8CA3}" dt="2024-04-16T04:06:36.498" v="122" actId="14100"/>
          <ac:picMkLst>
            <pc:docMk/>
            <pc:sldMk cId="1053579918" sldId="286"/>
            <ac:picMk id="3" creationId="{C970C888-5AFF-D8B7-BD09-F4DECC2EDA31}"/>
          </ac:picMkLst>
        </pc:picChg>
      </pc:sldChg>
      <pc:sldChg chg="addSp modSp">
        <pc:chgData name="nrmixon@csustudent.net" userId="S::urn:spo:guest#nrmixon@csustudent.net::" providerId="AD" clId="Web-{4BE080F9-85B6-2048-7579-F2A618DE8CA3}" dt="2024-04-16T04:10:37.350" v="179" actId="1076"/>
        <pc:sldMkLst>
          <pc:docMk/>
          <pc:sldMk cId="1866463113" sldId="287"/>
        </pc:sldMkLst>
        <pc:spChg chg="ord">
          <ac:chgData name="nrmixon@csustudent.net" userId="S::urn:spo:guest#nrmixon@csustudent.net::" providerId="AD" clId="Web-{4BE080F9-85B6-2048-7579-F2A618DE8CA3}" dt="2024-04-16T04:10:16.755" v="176"/>
          <ac:spMkLst>
            <pc:docMk/>
            <pc:sldMk cId="1866463113" sldId="287"/>
            <ac:spMk id="4" creationId="{F445758A-CE52-C273-02CF-7747063DCEC4}"/>
          </ac:spMkLst>
        </pc:spChg>
        <pc:spChg chg="add mod">
          <ac:chgData name="nrmixon@csustudent.net" userId="S::urn:spo:guest#nrmixon@csustudent.net::" providerId="AD" clId="Web-{4BE080F9-85B6-2048-7579-F2A618DE8CA3}" dt="2024-04-16T04:10:07.786" v="175" actId="1076"/>
          <ac:spMkLst>
            <pc:docMk/>
            <pc:sldMk cId="1866463113" sldId="287"/>
            <ac:spMk id="6" creationId="{A142CF35-1F21-4447-F4DE-ED6182BEDB14}"/>
          </ac:spMkLst>
        </pc:spChg>
        <pc:spChg chg="add mod">
          <ac:chgData name="nrmixon@csustudent.net" userId="S::urn:spo:guest#nrmixon@csustudent.net::" providerId="AD" clId="Web-{4BE080F9-85B6-2048-7579-F2A618DE8CA3}" dt="2024-04-16T04:10:37.350" v="179" actId="1076"/>
          <ac:spMkLst>
            <pc:docMk/>
            <pc:sldMk cId="1866463113" sldId="287"/>
            <ac:spMk id="8" creationId="{3623A56D-C7FD-4B6A-D33E-B3515149CAA5}"/>
          </ac:spMkLst>
        </pc:spChg>
      </pc:sldChg>
      <pc:sldChg chg="addSp modSp">
        <pc:chgData name="nrmixon@csustudent.net" userId="S::urn:spo:guest#nrmixon@csustudent.net::" providerId="AD" clId="Web-{4BE080F9-85B6-2048-7579-F2A618DE8CA3}" dt="2024-04-16T04:12:26.823" v="236" actId="1076"/>
        <pc:sldMkLst>
          <pc:docMk/>
          <pc:sldMk cId="2296674391" sldId="288"/>
        </pc:sldMkLst>
        <pc:spChg chg="add mod">
          <ac:chgData name="nrmixon@csustudent.net" userId="S::urn:spo:guest#nrmixon@csustudent.net::" providerId="AD" clId="Web-{4BE080F9-85B6-2048-7579-F2A618DE8CA3}" dt="2024-04-16T04:12:26.823" v="236" actId="1076"/>
          <ac:spMkLst>
            <pc:docMk/>
            <pc:sldMk cId="2296674391" sldId="288"/>
            <ac:spMk id="2" creationId="{0AFBC050-79D5-1BBE-3458-5823749CEA11}"/>
          </ac:spMkLst>
        </pc:spChg>
      </pc:sldChg>
      <pc:sldChg chg="addSp">
        <pc:chgData name="nrmixon@csustudent.net" userId="S::urn:spo:guest#nrmixon@csustudent.net::" providerId="AD" clId="Web-{4BE080F9-85B6-2048-7579-F2A618DE8CA3}" dt="2024-04-16T04:12:59.527" v="237"/>
        <pc:sldMkLst>
          <pc:docMk/>
          <pc:sldMk cId="451716894" sldId="289"/>
        </pc:sldMkLst>
        <pc:spChg chg="add">
          <ac:chgData name="nrmixon@csustudent.net" userId="S::urn:spo:guest#nrmixon@csustudent.net::" providerId="AD" clId="Web-{4BE080F9-85B6-2048-7579-F2A618DE8CA3}" dt="2024-04-16T04:12:59.527" v="237"/>
          <ac:spMkLst>
            <pc:docMk/>
            <pc:sldMk cId="451716894" sldId="289"/>
            <ac:spMk id="5" creationId="{569CF0C9-66B0-BD4B-DE33-DE5AE5A9829B}"/>
          </ac:spMkLst>
        </pc:spChg>
      </pc:sldChg>
    </pc:docChg>
  </pc:docChgLst>
  <pc:docChgLst>
    <pc:chgData name="clgibson@csustudent.net" userId="S::urn:spo:guest#clgibson@csustudent.net::" providerId="AD" clId="Web-{2DD7C011-9BBE-84D8-09D7-AC2ABEEE59B4}"/>
    <pc:docChg chg="addSld delSld modSld sldOrd">
      <pc:chgData name="clgibson@csustudent.net" userId="S::urn:spo:guest#clgibson@csustudent.net::" providerId="AD" clId="Web-{2DD7C011-9BBE-84D8-09D7-AC2ABEEE59B4}" dt="2024-04-10T14:54:41.902" v="196"/>
      <pc:docMkLst>
        <pc:docMk/>
      </pc:docMkLst>
      <pc:sldChg chg="del">
        <pc:chgData name="clgibson@csustudent.net" userId="S::urn:spo:guest#clgibson@csustudent.net::" providerId="AD" clId="Web-{2DD7C011-9BBE-84D8-09D7-AC2ABEEE59B4}" dt="2024-04-10T14:45:56.966" v="150"/>
        <pc:sldMkLst>
          <pc:docMk/>
          <pc:sldMk cId="2880966941" sldId="258"/>
        </pc:sldMkLst>
      </pc:sldChg>
      <pc:sldChg chg="addSp delSp modSp">
        <pc:chgData name="clgibson@csustudent.net" userId="S::urn:spo:guest#clgibson@csustudent.net::" providerId="AD" clId="Web-{2DD7C011-9BBE-84D8-09D7-AC2ABEEE59B4}" dt="2024-04-10T14:47:32.656" v="161" actId="1076"/>
        <pc:sldMkLst>
          <pc:docMk/>
          <pc:sldMk cId="2717679700" sldId="259"/>
        </pc:sldMkLst>
        <pc:spChg chg="mod">
          <ac:chgData name="clgibson@csustudent.net" userId="S::urn:spo:guest#clgibson@csustudent.net::" providerId="AD" clId="Web-{2DD7C011-9BBE-84D8-09D7-AC2ABEEE59B4}" dt="2024-04-10T14:47:32.656" v="161" actId="1076"/>
          <ac:spMkLst>
            <pc:docMk/>
            <pc:sldMk cId="2717679700" sldId="259"/>
            <ac:spMk id="3" creationId="{4179D35A-46EE-8C47-99D9-A6735BA4C2FE}"/>
          </ac:spMkLst>
        </pc:spChg>
        <pc:spChg chg="del mod">
          <ac:chgData name="clgibson@csustudent.net" userId="S::urn:spo:guest#clgibson@csustudent.net::" providerId="AD" clId="Web-{2DD7C011-9BBE-84D8-09D7-AC2ABEEE59B4}" dt="2024-04-10T13:30:23.917" v="1"/>
          <ac:spMkLst>
            <pc:docMk/>
            <pc:sldMk cId="2717679700" sldId="259"/>
            <ac:spMk id="4" creationId="{841B0E17-CED5-F94B-9B7A-AAB0CE914A88}"/>
          </ac:spMkLst>
        </pc:spChg>
        <pc:spChg chg="add del">
          <ac:chgData name="clgibson@csustudent.net" userId="S::urn:spo:guest#clgibson@csustudent.net::" providerId="AD" clId="Web-{2DD7C011-9BBE-84D8-09D7-AC2ABEEE59B4}" dt="2024-04-10T13:30:30.776" v="3"/>
          <ac:spMkLst>
            <pc:docMk/>
            <pc:sldMk cId="2717679700" sldId="259"/>
            <ac:spMk id="5" creationId="{E1225F69-1D84-596C-5B27-FF68781F0882}"/>
          </ac:spMkLst>
        </pc:spChg>
        <pc:spChg chg="add del">
          <ac:chgData name="clgibson@csustudent.net" userId="S::urn:spo:guest#clgibson@csustudent.net::" providerId="AD" clId="Web-{2DD7C011-9BBE-84D8-09D7-AC2ABEEE59B4}" dt="2024-04-10T13:30:48.980" v="7"/>
          <ac:spMkLst>
            <pc:docMk/>
            <pc:sldMk cId="2717679700" sldId="259"/>
            <ac:spMk id="7" creationId="{B6AA5F5D-D341-7BD3-963C-0A1D0C0A3C46}"/>
          </ac:spMkLst>
        </pc:spChg>
        <pc:spChg chg="add del">
          <ac:chgData name="clgibson@csustudent.net" userId="S::urn:spo:guest#clgibson@csustudent.net::" providerId="AD" clId="Web-{2DD7C011-9BBE-84D8-09D7-AC2ABEEE59B4}" dt="2024-04-10T13:30:48.980" v="6"/>
          <ac:spMkLst>
            <pc:docMk/>
            <pc:sldMk cId="2717679700" sldId="259"/>
            <ac:spMk id="9" creationId="{446993CB-C3A0-F188-E93D-BEDD3AAE445F}"/>
          </ac:spMkLst>
        </pc:spChg>
        <pc:spChg chg="add mod">
          <ac:chgData name="clgibson@csustudent.net" userId="S::urn:spo:guest#clgibson@csustudent.net::" providerId="AD" clId="Web-{2DD7C011-9BBE-84D8-09D7-AC2ABEEE59B4}" dt="2024-04-10T14:47:28.218" v="160" actId="1076"/>
          <ac:spMkLst>
            <pc:docMk/>
            <pc:sldMk cId="2717679700" sldId="259"/>
            <ac:spMk id="11" creationId="{B3C6577E-8C2A-0583-832D-3F5853233046}"/>
          </ac:spMkLst>
        </pc:spChg>
      </pc:sldChg>
      <pc:sldChg chg="addSp delSp modSp">
        <pc:chgData name="clgibson@csustudent.net" userId="S::urn:spo:guest#clgibson@csustudent.net::" providerId="AD" clId="Web-{2DD7C011-9BBE-84D8-09D7-AC2ABEEE59B4}" dt="2024-04-10T14:49:41.503" v="185" actId="20577"/>
        <pc:sldMkLst>
          <pc:docMk/>
          <pc:sldMk cId="3944215985" sldId="260"/>
        </pc:sldMkLst>
        <pc:spChg chg="del">
          <ac:chgData name="clgibson@csustudent.net" userId="S::urn:spo:guest#clgibson@csustudent.net::" providerId="AD" clId="Web-{2DD7C011-9BBE-84D8-09D7-AC2ABEEE59B4}" dt="2024-04-10T14:47:58.985" v="167"/>
          <ac:spMkLst>
            <pc:docMk/>
            <pc:sldMk cId="3944215985" sldId="260"/>
            <ac:spMk id="3" creationId="{8E82A296-1656-7B47-986B-5E482DC060DC}"/>
          </ac:spMkLst>
        </pc:spChg>
        <pc:spChg chg="del">
          <ac:chgData name="clgibson@csustudent.net" userId="S::urn:spo:guest#clgibson@csustudent.net::" providerId="AD" clId="Web-{2DD7C011-9BBE-84D8-09D7-AC2ABEEE59B4}" dt="2024-04-10T14:29:26.985" v="120"/>
          <ac:spMkLst>
            <pc:docMk/>
            <pc:sldMk cId="3944215985" sldId="260"/>
            <ac:spMk id="4" creationId="{0CEB702E-05A7-5F40-976C-3A86E672F3B4}"/>
          </ac:spMkLst>
        </pc:spChg>
        <pc:spChg chg="add del mod">
          <ac:chgData name="clgibson@csustudent.net" userId="S::urn:spo:guest#clgibson@csustudent.net::" providerId="AD" clId="Web-{2DD7C011-9BBE-84D8-09D7-AC2ABEEE59B4}" dt="2024-04-10T14:47:58.891" v="166"/>
          <ac:spMkLst>
            <pc:docMk/>
            <pc:sldMk cId="3944215985" sldId="260"/>
            <ac:spMk id="5" creationId="{43788FA9-E9A0-49AD-6BBE-29C738589C28}"/>
          </ac:spMkLst>
        </pc:spChg>
        <pc:spChg chg="add del mod">
          <ac:chgData name="clgibson@csustudent.net" userId="S::urn:spo:guest#clgibson@csustudent.net::" providerId="AD" clId="Web-{2DD7C011-9BBE-84D8-09D7-AC2ABEEE59B4}" dt="2024-04-10T14:29:30.469" v="121"/>
          <ac:spMkLst>
            <pc:docMk/>
            <pc:sldMk cId="3944215985" sldId="260"/>
            <ac:spMk id="7" creationId="{8996879B-29E9-B910-E337-52909B34A6B8}"/>
          </ac:spMkLst>
        </pc:spChg>
        <pc:spChg chg="add del">
          <ac:chgData name="clgibson@csustudent.net" userId="S::urn:spo:guest#clgibson@csustudent.net::" providerId="AD" clId="Web-{2DD7C011-9BBE-84D8-09D7-AC2ABEEE59B4}" dt="2024-04-10T14:47:52.859" v="165"/>
          <ac:spMkLst>
            <pc:docMk/>
            <pc:sldMk cId="3944215985" sldId="260"/>
            <ac:spMk id="9" creationId="{39B419FA-6649-3902-6761-98CCF4475716}"/>
          </ac:spMkLst>
        </pc:spChg>
        <pc:spChg chg="add del mod">
          <ac:chgData name="clgibson@csustudent.net" userId="S::urn:spo:guest#clgibson@csustudent.net::" providerId="AD" clId="Web-{2DD7C011-9BBE-84D8-09D7-AC2ABEEE59B4}" dt="2024-04-10T14:47:52.859" v="164"/>
          <ac:spMkLst>
            <pc:docMk/>
            <pc:sldMk cId="3944215985" sldId="260"/>
            <ac:spMk id="11" creationId="{6843D132-7ECF-0A40-CB2D-8D19DF56DF45}"/>
          </ac:spMkLst>
        </pc:spChg>
        <pc:spChg chg="add del mod">
          <ac:chgData name="clgibson@csustudent.net" userId="S::urn:spo:guest#clgibson@csustudent.net::" providerId="AD" clId="Web-{2DD7C011-9BBE-84D8-09D7-AC2ABEEE59B4}" dt="2024-04-10T14:48:08.625" v="176"/>
          <ac:spMkLst>
            <pc:docMk/>
            <pc:sldMk cId="3944215985" sldId="260"/>
            <ac:spMk id="13" creationId="{FB5CA841-2E54-DF9E-516E-259D4759572D}"/>
          </ac:spMkLst>
        </pc:spChg>
        <pc:spChg chg="add mod">
          <ac:chgData name="clgibson@csustudent.net" userId="S::urn:spo:guest#clgibson@csustudent.net::" providerId="AD" clId="Web-{2DD7C011-9BBE-84D8-09D7-AC2ABEEE59B4}" dt="2024-04-10T14:49:41.503" v="185" actId="20577"/>
          <ac:spMkLst>
            <pc:docMk/>
            <pc:sldMk cId="3944215985" sldId="260"/>
            <ac:spMk id="15" creationId="{DABBFBD9-52E9-162C-494F-6B523336A6BB}"/>
          </ac:spMkLst>
        </pc:spChg>
        <pc:spChg chg="add mod">
          <ac:chgData name="clgibson@csustudent.net" userId="S::urn:spo:guest#clgibson@csustudent.net::" providerId="AD" clId="Web-{2DD7C011-9BBE-84D8-09D7-AC2ABEEE59B4}" dt="2024-04-10T14:48:15.751" v="178" actId="1076"/>
          <ac:spMkLst>
            <pc:docMk/>
            <pc:sldMk cId="3944215985" sldId="260"/>
            <ac:spMk id="17" creationId="{44AB94DF-234E-EA6E-10B0-BE68D962C261}"/>
          </ac:spMkLst>
        </pc:spChg>
        <pc:spChg chg="add del">
          <ac:chgData name="clgibson@csustudent.net" userId="S::urn:spo:guest#clgibson@csustudent.net::" providerId="AD" clId="Web-{2DD7C011-9BBE-84D8-09D7-AC2ABEEE59B4}" dt="2024-04-10T14:48:02.703" v="173"/>
          <ac:spMkLst>
            <pc:docMk/>
            <pc:sldMk cId="3944215985" sldId="260"/>
            <ac:spMk id="19" creationId="{6D4D0DA5-A169-FCC3-4AD6-5F75EF8F2744}"/>
          </ac:spMkLst>
        </pc:spChg>
        <pc:spChg chg="add del">
          <ac:chgData name="clgibson@csustudent.net" userId="S::urn:spo:guest#clgibson@csustudent.net::" providerId="AD" clId="Web-{2DD7C011-9BBE-84D8-09D7-AC2ABEEE59B4}" dt="2024-04-10T14:48:02.703" v="172"/>
          <ac:spMkLst>
            <pc:docMk/>
            <pc:sldMk cId="3944215985" sldId="260"/>
            <ac:spMk id="21" creationId="{43A5D07E-530B-B725-BA16-FD9ECAFFD1A6}"/>
          </ac:spMkLst>
        </pc:spChg>
      </pc:sldChg>
      <pc:sldChg chg="modSp">
        <pc:chgData name="clgibson@csustudent.net" userId="S::urn:spo:guest#clgibson@csustudent.net::" providerId="AD" clId="Web-{2DD7C011-9BBE-84D8-09D7-AC2ABEEE59B4}" dt="2024-04-10T14:47:02.405" v="156" actId="20577"/>
        <pc:sldMkLst>
          <pc:docMk/>
          <pc:sldMk cId="3924314620" sldId="273"/>
        </pc:sldMkLst>
        <pc:spChg chg="mod">
          <ac:chgData name="clgibson@csustudent.net" userId="S::urn:spo:guest#clgibson@csustudent.net::" providerId="AD" clId="Web-{2DD7C011-9BBE-84D8-09D7-AC2ABEEE59B4}" dt="2024-04-10T14:46:57.498" v="155" actId="20577"/>
          <ac:spMkLst>
            <pc:docMk/>
            <pc:sldMk cId="3924314620" sldId="273"/>
            <ac:spMk id="2" creationId="{1934B8C0-5222-2544-B5F9-0C9D06A57167}"/>
          </ac:spMkLst>
        </pc:spChg>
        <pc:spChg chg="mod">
          <ac:chgData name="clgibson@csustudent.net" userId="S::urn:spo:guest#clgibson@csustudent.net::" providerId="AD" clId="Web-{2DD7C011-9BBE-84D8-09D7-AC2ABEEE59B4}" dt="2024-04-10T14:47:02.405" v="156" actId="20577"/>
          <ac:spMkLst>
            <pc:docMk/>
            <pc:sldMk cId="3924314620" sldId="273"/>
            <ac:spMk id="3" creationId="{C3E58308-24CA-934C-BF37-B742023A1F21}"/>
          </ac:spMkLst>
        </pc:spChg>
      </pc:sldChg>
      <pc:sldChg chg="new del">
        <pc:chgData name="clgibson@csustudent.net" userId="S::urn:spo:guest#clgibson@csustudent.net::" providerId="AD" clId="Web-{2DD7C011-9BBE-84D8-09D7-AC2ABEEE59B4}" dt="2024-04-10T14:29:54.454" v="124"/>
        <pc:sldMkLst>
          <pc:docMk/>
          <pc:sldMk cId="2075820745" sldId="277"/>
        </pc:sldMkLst>
      </pc:sldChg>
      <pc:sldChg chg="addSp delSp modSp add ord replId">
        <pc:chgData name="clgibson@csustudent.net" userId="S::urn:spo:guest#clgibson@csustudent.net::" providerId="AD" clId="Web-{2DD7C011-9BBE-84D8-09D7-AC2ABEEE59B4}" dt="2024-04-10T14:54:41.902" v="196"/>
        <pc:sldMkLst>
          <pc:docMk/>
          <pc:sldMk cId="3972256831" sldId="277"/>
        </pc:sldMkLst>
        <pc:spChg chg="del mod">
          <ac:chgData name="clgibson@csustudent.net" userId="S::urn:spo:guest#clgibson@csustudent.net::" providerId="AD" clId="Web-{2DD7C011-9BBE-84D8-09D7-AC2ABEEE59B4}" dt="2024-04-10T14:54:24.277" v="187"/>
          <ac:spMkLst>
            <pc:docMk/>
            <pc:sldMk cId="3972256831" sldId="277"/>
            <ac:spMk id="3" creationId="{8E82A296-1656-7B47-986B-5E482DC060DC}"/>
          </ac:spMkLst>
        </pc:spChg>
        <pc:spChg chg="add del mod">
          <ac:chgData name="clgibson@csustudent.net" userId="S::urn:spo:guest#clgibson@csustudent.net::" providerId="AD" clId="Web-{2DD7C011-9BBE-84D8-09D7-AC2ABEEE59B4}" dt="2024-04-10T14:54:28.667" v="190"/>
          <ac:spMkLst>
            <pc:docMk/>
            <pc:sldMk cId="3972256831" sldId="277"/>
            <ac:spMk id="4" creationId="{15A7F3DE-13A0-6CEE-5093-4330E9C19B4B}"/>
          </ac:spMkLst>
        </pc:spChg>
        <pc:spChg chg="add del mod">
          <ac:chgData name="clgibson@csustudent.net" userId="S::urn:spo:guest#clgibson@csustudent.net::" providerId="AD" clId="Web-{2DD7C011-9BBE-84D8-09D7-AC2ABEEE59B4}" dt="2024-04-10T14:31:28.175" v="148"/>
          <ac:spMkLst>
            <pc:docMk/>
            <pc:sldMk cId="3972256831" sldId="277"/>
            <ac:spMk id="5" creationId="{43788FA9-E9A0-49AD-6BBE-29C738589C28}"/>
          </ac:spMkLst>
        </pc:spChg>
        <pc:spChg chg="add mod">
          <ac:chgData name="clgibson@csustudent.net" userId="S::urn:spo:guest#clgibson@csustudent.net::" providerId="AD" clId="Web-{2DD7C011-9BBE-84D8-09D7-AC2ABEEE59B4}" dt="2024-04-10T14:54:34.636" v="191" actId="20577"/>
          <ac:spMkLst>
            <pc:docMk/>
            <pc:sldMk cId="3972256831" sldId="277"/>
            <ac:spMk id="7" creationId="{2C6DD83B-AE96-5338-AB7B-75C7A0E1D45F}"/>
          </ac:spMkLst>
        </pc:spChg>
        <pc:spChg chg="add mod">
          <ac:chgData name="clgibson@csustudent.net" userId="S::urn:spo:guest#clgibson@csustudent.net::" providerId="AD" clId="Web-{2DD7C011-9BBE-84D8-09D7-AC2ABEEE59B4}" dt="2024-04-10T14:54:38.105" v="192" actId="20577"/>
          <ac:spMkLst>
            <pc:docMk/>
            <pc:sldMk cId="3972256831" sldId="277"/>
            <ac:spMk id="9" creationId="{70F8B2E6-79D5-2E39-F446-37BC8C2112C5}"/>
          </ac:spMkLst>
        </pc:spChg>
        <pc:spChg chg="add del mod">
          <ac:chgData name="clgibson@csustudent.net" userId="S::urn:spo:guest#clgibson@csustudent.net::" providerId="AD" clId="Web-{2DD7C011-9BBE-84D8-09D7-AC2ABEEE59B4}" dt="2024-04-10T14:54:41.902" v="196"/>
          <ac:spMkLst>
            <pc:docMk/>
            <pc:sldMk cId="3972256831" sldId="277"/>
            <ac:spMk id="11" creationId="{6821AE6B-BE9E-A707-A907-7C2F4E00D54E}"/>
          </ac:spMkLst>
        </pc:spChg>
        <pc:spChg chg="add del">
          <ac:chgData name="clgibson@csustudent.net" userId="S::urn:spo:guest#clgibson@csustudent.net::" providerId="AD" clId="Web-{2DD7C011-9BBE-84D8-09D7-AC2ABEEE59B4}" dt="2024-04-10T14:54:41.902" v="195"/>
          <ac:spMkLst>
            <pc:docMk/>
            <pc:sldMk cId="3972256831" sldId="277"/>
            <ac:spMk id="13" creationId="{6E344263-7436-B7B7-FF1E-53A5FC81E56E}"/>
          </ac:spMkLst>
        </pc:spChg>
      </pc:sldChg>
      <pc:sldChg chg="addSp delSp new del">
        <pc:chgData name="clgibson@csustudent.net" userId="S::urn:spo:guest#clgibson@csustudent.net::" providerId="AD" clId="Web-{2DD7C011-9BBE-84D8-09D7-AC2ABEEE59B4}" dt="2024-04-10T14:30:13.470" v="128"/>
        <pc:sldMkLst>
          <pc:docMk/>
          <pc:sldMk cId="4272337198" sldId="277"/>
        </pc:sldMkLst>
        <pc:spChg chg="add del">
          <ac:chgData name="clgibson@csustudent.net" userId="S::urn:spo:guest#clgibson@csustudent.net::" providerId="AD" clId="Web-{2DD7C011-9BBE-84D8-09D7-AC2ABEEE59B4}" dt="2024-04-10T14:30:10.517" v="127"/>
          <ac:spMkLst>
            <pc:docMk/>
            <pc:sldMk cId="4272337198" sldId="277"/>
            <ac:spMk id="4" creationId="{F3C52EBC-E245-573A-D016-EA54EF56B132}"/>
          </ac:spMkLst>
        </pc:spChg>
      </pc:sldChg>
    </pc:docChg>
  </pc:docChgLst>
  <pc:docChgLst>
    <pc:chgData name="pjlink@csustudent.net" userId="S::urn:spo:guest#pjlink@csustudent.net::" providerId="AD" clId="Web-{AA8EAE74-19F6-18ED-B757-A4703EE039BD}"/>
    <pc:docChg chg="addSld modSld sldOrd">
      <pc:chgData name="pjlink@csustudent.net" userId="S::urn:spo:guest#pjlink@csustudent.net::" providerId="AD" clId="Web-{AA8EAE74-19F6-18ED-B757-A4703EE039BD}" dt="2024-04-15T18:20:34.393" v="499" actId="20577"/>
      <pc:docMkLst>
        <pc:docMk/>
      </pc:docMkLst>
      <pc:sldChg chg="modSp">
        <pc:chgData name="pjlink@csustudent.net" userId="S::urn:spo:guest#pjlink@csustudent.net::" providerId="AD" clId="Web-{AA8EAE74-19F6-18ED-B757-A4703EE039BD}" dt="2024-04-15T17:45:06.236" v="66" actId="20577"/>
        <pc:sldMkLst>
          <pc:docMk/>
          <pc:sldMk cId="3944215985" sldId="260"/>
        </pc:sldMkLst>
        <pc:spChg chg="mod">
          <ac:chgData name="pjlink@csustudent.net" userId="S::urn:spo:guest#pjlink@csustudent.net::" providerId="AD" clId="Web-{AA8EAE74-19F6-18ED-B757-A4703EE039BD}" dt="2024-04-15T17:45:06.236" v="66" actId="20577"/>
          <ac:spMkLst>
            <pc:docMk/>
            <pc:sldMk cId="3944215985" sldId="260"/>
            <ac:spMk id="15" creationId="{DABBFBD9-52E9-162C-494F-6B523336A6BB}"/>
          </ac:spMkLst>
        </pc:spChg>
        <pc:spChg chg="mod">
          <ac:chgData name="pjlink@csustudent.net" userId="S::urn:spo:guest#pjlink@csustudent.net::" providerId="AD" clId="Web-{AA8EAE74-19F6-18ED-B757-A4703EE039BD}" dt="2024-04-15T17:40:48.699" v="13" actId="20577"/>
          <ac:spMkLst>
            <pc:docMk/>
            <pc:sldMk cId="3944215985" sldId="260"/>
            <ac:spMk id="17" creationId="{44AB94DF-234E-EA6E-10B0-BE68D962C261}"/>
          </ac:spMkLst>
        </pc:spChg>
      </pc:sldChg>
      <pc:sldChg chg="modSp">
        <pc:chgData name="pjlink@csustudent.net" userId="S::urn:spo:guest#pjlink@csustudent.net::" providerId="AD" clId="Web-{AA8EAE74-19F6-18ED-B757-A4703EE039BD}" dt="2024-04-15T17:43:16.843" v="57" actId="20577"/>
        <pc:sldMkLst>
          <pc:docMk/>
          <pc:sldMk cId="3924314620" sldId="273"/>
        </pc:sldMkLst>
        <pc:spChg chg="mod">
          <ac:chgData name="pjlink@csustudent.net" userId="S::urn:spo:guest#pjlink@csustudent.net::" providerId="AD" clId="Web-{AA8EAE74-19F6-18ED-B757-A4703EE039BD}" dt="2024-04-15T17:43:16.843" v="57" actId="20577"/>
          <ac:spMkLst>
            <pc:docMk/>
            <pc:sldMk cId="3924314620" sldId="273"/>
            <ac:spMk id="2" creationId="{1934B8C0-5222-2544-B5F9-0C9D06A57167}"/>
          </ac:spMkLst>
        </pc:spChg>
      </pc:sldChg>
      <pc:sldChg chg="modSp">
        <pc:chgData name="pjlink@csustudent.net" userId="S::urn:spo:guest#pjlink@csustudent.net::" providerId="AD" clId="Web-{AA8EAE74-19F6-18ED-B757-A4703EE039BD}" dt="2024-04-15T17:45:01.471" v="65" actId="20577"/>
        <pc:sldMkLst>
          <pc:docMk/>
          <pc:sldMk cId="3100455527" sldId="278"/>
        </pc:sldMkLst>
        <pc:spChg chg="mod">
          <ac:chgData name="pjlink@csustudent.net" userId="S::urn:spo:guest#pjlink@csustudent.net::" providerId="AD" clId="Web-{AA8EAE74-19F6-18ED-B757-A4703EE039BD}" dt="2024-04-15T17:40:40.839" v="8" actId="20577"/>
          <ac:spMkLst>
            <pc:docMk/>
            <pc:sldMk cId="3100455527" sldId="278"/>
            <ac:spMk id="4" creationId="{31A64CC0-8ABA-94C0-5434-B1EE2BF84FAE}"/>
          </ac:spMkLst>
        </pc:spChg>
        <pc:spChg chg="mod">
          <ac:chgData name="pjlink@csustudent.net" userId="S::urn:spo:guest#pjlink@csustudent.net::" providerId="AD" clId="Web-{AA8EAE74-19F6-18ED-B757-A4703EE039BD}" dt="2024-04-15T17:45:01.471" v="65" actId="20577"/>
          <ac:spMkLst>
            <pc:docMk/>
            <pc:sldMk cId="3100455527" sldId="278"/>
            <ac:spMk id="15" creationId="{DABBFBD9-52E9-162C-494F-6B523336A6BB}"/>
          </ac:spMkLst>
        </pc:spChg>
      </pc:sldChg>
      <pc:sldChg chg="modSp ord">
        <pc:chgData name="pjlink@csustudent.net" userId="S::urn:spo:guest#pjlink@csustudent.net::" providerId="AD" clId="Web-{AA8EAE74-19F6-18ED-B757-A4703EE039BD}" dt="2024-04-15T18:20:34.393" v="499" actId="20577"/>
        <pc:sldMkLst>
          <pc:docMk/>
          <pc:sldMk cId="414311185" sldId="281"/>
        </pc:sldMkLst>
        <pc:spChg chg="mod">
          <ac:chgData name="pjlink@csustudent.net" userId="S::urn:spo:guest#pjlink@csustudent.net::" providerId="AD" clId="Web-{AA8EAE74-19F6-18ED-B757-A4703EE039BD}" dt="2024-04-15T18:20:34.393" v="499" actId="20577"/>
          <ac:spMkLst>
            <pc:docMk/>
            <pc:sldMk cId="414311185" sldId="281"/>
            <ac:spMk id="15" creationId="{DABBFBD9-52E9-162C-494F-6B523336A6BB}"/>
          </ac:spMkLst>
        </pc:spChg>
        <pc:spChg chg="mod">
          <ac:chgData name="pjlink@csustudent.net" userId="S::urn:spo:guest#pjlink@csustudent.net::" providerId="AD" clId="Web-{AA8EAE74-19F6-18ED-B757-A4703EE039BD}" dt="2024-04-15T18:15:17.370" v="402" actId="20577"/>
          <ac:spMkLst>
            <pc:docMk/>
            <pc:sldMk cId="414311185" sldId="281"/>
            <ac:spMk id="17" creationId="{44AB94DF-234E-EA6E-10B0-BE68D962C261}"/>
          </ac:spMkLst>
        </pc:spChg>
      </pc:sldChg>
      <pc:sldChg chg="modSp new">
        <pc:chgData name="pjlink@csustudent.net" userId="S::urn:spo:guest#pjlink@csustudent.net::" providerId="AD" clId="Web-{AA8EAE74-19F6-18ED-B757-A4703EE039BD}" dt="2024-04-15T18:19:25.172" v="497" actId="20577"/>
        <pc:sldMkLst>
          <pc:docMk/>
          <pc:sldMk cId="3617233454" sldId="285"/>
        </pc:sldMkLst>
        <pc:spChg chg="mod">
          <ac:chgData name="pjlink@csustudent.net" userId="S::urn:spo:guest#pjlink@csustudent.net::" providerId="AD" clId="Web-{AA8EAE74-19F6-18ED-B757-A4703EE039BD}" dt="2024-04-15T18:17:02.747" v="438" actId="20577"/>
          <ac:spMkLst>
            <pc:docMk/>
            <pc:sldMk cId="3617233454" sldId="285"/>
            <ac:spMk id="2" creationId="{58E83A5A-6568-3D56-7185-736D008C7E2E}"/>
          </ac:spMkLst>
        </pc:spChg>
        <pc:spChg chg="mod">
          <ac:chgData name="pjlink@csustudent.net" userId="S::urn:spo:guest#pjlink@csustudent.net::" providerId="AD" clId="Web-{AA8EAE74-19F6-18ED-B757-A4703EE039BD}" dt="2024-04-15T18:19:25.172" v="497" actId="20577"/>
          <ac:spMkLst>
            <pc:docMk/>
            <pc:sldMk cId="3617233454" sldId="285"/>
            <ac:spMk id="3" creationId="{B14EAC90-0FAB-2DA4-5D98-097CEE50E478}"/>
          </ac:spMkLst>
        </pc:spChg>
      </pc:sldChg>
    </pc:docChg>
  </pc:docChgLst>
  <pc:docChgLst>
    <pc:chgData name="lcferguson@csustudent.net" userId="S::urn:spo:guest#lcferguson@csustudent.net::" providerId="AD" clId="Web-{33B39730-CB19-6C97-4F66-53278982145C}"/>
    <pc:docChg chg="addSld modSld">
      <pc:chgData name="lcferguson@csustudent.net" userId="S::urn:spo:guest#lcferguson@csustudent.net::" providerId="AD" clId="Web-{33B39730-CB19-6C97-4F66-53278982145C}" dt="2024-04-15T18:37:41.834" v="265" actId="20577"/>
      <pc:docMkLst>
        <pc:docMk/>
      </pc:docMkLst>
      <pc:sldChg chg="modSp">
        <pc:chgData name="lcferguson@csustudent.net" userId="S::urn:spo:guest#lcferguson@csustudent.net::" providerId="AD" clId="Web-{33B39730-CB19-6C97-4F66-53278982145C}" dt="2024-04-15T17:47:01.066" v="26" actId="20577"/>
        <pc:sldMkLst>
          <pc:docMk/>
          <pc:sldMk cId="3944215985" sldId="260"/>
        </pc:sldMkLst>
        <pc:spChg chg="mod">
          <ac:chgData name="lcferguson@csustudent.net" userId="S::urn:spo:guest#lcferguson@csustudent.net::" providerId="AD" clId="Web-{33B39730-CB19-6C97-4F66-53278982145C}" dt="2024-04-15T17:47:01.066" v="26" actId="20577"/>
          <ac:spMkLst>
            <pc:docMk/>
            <pc:sldMk cId="3944215985" sldId="260"/>
            <ac:spMk id="17" creationId="{44AB94DF-234E-EA6E-10B0-BE68D962C261}"/>
          </ac:spMkLst>
        </pc:spChg>
      </pc:sldChg>
      <pc:sldChg chg="modSp">
        <pc:chgData name="lcferguson@csustudent.net" userId="S::urn:spo:guest#lcferguson@csustudent.net::" providerId="AD" clId="Web-{33B39730-CB19-6C97-4F66-53278982145C}" dt="2024-04-15T18:13:10.428" v="109" actId="20577"/>
        <pc:sldMkLst>
          <pc:docMk/>
          <pc:sldMk cId="3924314620" sldId="273"/>
        </pc:sldMkLst>
        <pc:spChg chg="mod">
          <ac:chgData name="lcferguson@csustudent.net" userId="S::urn:spo:guest#lcferguson@csustudent.net::" providerId="AD" clId="Web-{33B39730-CB19-6C97-4F66-53278982145C}" dt="2024-04-15T18:13:10.428" v="109" actId="20577"/>
          <ac:spMkLst>
            <pc:docMk/>
            <pc:sldMk cId="3924314620" sldId="273"/>
            <ac:spMk id="3" creationId="{C3E58308-24CA-934C-BF37-B742023A1F21}"/>
          </ac:spMkLst>
        </pc:spChg>
      </pc:sldChg>
      <pc:sldChg chg="modSp">
        <pc:chgData name="lcferguson@csustudent.net" userId="S::urn:spo:guest#lcferguson@csustudent.net::" providerId="AD" clId="Web-{33B39730-CB19-6C97-4F66-53278982145C}" dt="2024-04-15T18:32:16.980" v="112" actId="20577"/>
        <pc:sldMkLst>
          <pc:docMk/>
          <pc:sldMk cId="3100455527" sldId="278"/>
        </pc:sldMkLst>
        <pc:spChg chg="mod">
          <ac:chgData name="lcferguson@csustudent.net" userId="S::urn:spo:guest#lcferguson@csustudent.net::" providerId="AD" clId="Web-{33B39730-CB19-6C97-4F66-53278982145C}" dt="2024-04-15T18:32:16.980" v="112" actId="20577"/>
          <ac:spMkLst>
            <pc:docMk/>
            <pc:sldMk cId="3100455527" sldId="278"/>
            <ac:spMk id="4" creationId="{31A64CC0-8ABA-94C0-5434-B1EE2BF84FAE}"/>
          </ac:spMkLst>
        </pc:spChg>
      </pc:sldChg>
      <pc:sldChg chg="addSp delSp modSp add replId">
        <pc:chgData name="lcferguson@csustudent.net" userId="S::urn:spo:guest#lcferguson@csustudent.net::" providerId="AD" clId="Web-{33B39730-CB19-6C97-4F66-53278982145C}" dt="2024-04-15T18:37:41.834" v="265" actId="20577"/>
        <pc:sldMkLst>
          <pc:docMk/>
          <pc:sldMk cId="1614401804" sldId="284"/>
        </pc:sldMkLst>
        <pc:spChg chg="mod">
          <ac:chgData name="lcferguson@csustudent.net" userId="S::urn:spo:guest#lcferguson@csustudent.net::" providerId="AD" clId="Web-{33B39730-CB19-6C97-4F66-53278982145C}" dt="2024-04-15T17:58:33.963" v="106" actId="20577"/>
          <ac:spMkLst>
            <pc:docMk/>
            <pc:sldMk cId="1614401804" sldId="284"/>
            <ac:spMk id="3" creationId="{D0A214D3-92B2-BF97-EE4C-AF7B4E9A4E6C}"/>
          </ac:spMkLst>
        </pc:spChg>
        <pc:spChg chg="del mod">
          <ac:chgData name="lcferguson@csustudent.net" userId="S::urn:spo:guest#lcferguson@csustudent.net::" providerId="AD" clId="Web-{33B39730-CB19-6C97-4F66-53278982145C}" dt="2024-04-15T17:46:39.785" v="22"/>
          <ac:spMkLst>
            <pc:docMk/>
            <pc:sldMk cId="1614401804" sldId="284"/>
            <ac:spMk id="4" creationId="{31A64CC0-8ABA-94C0-5434-B1EE2BF84FAE}"/>
          </ac:spMkLst>
        </pc:spChg>
        <pc:spChg chg="add mod">
          <ac:chgData name="lcferguson@csustudent.net" userId="S::urn:spo:guest#lcferguson@csustudent.net::" providerId="AD" clId="Web-{33B39730-CB19-6C97-4F66-53278982145C}" dt="2024-04-15T18:37:41.834" v="265" actId="20577"/>
          <ac:spMkLst>
            <pc:docMk/>
            <pc:sldMk cId="1614401804" sldId="284"/>
            <ac:spMk id="5" creationId="{E5B1B1F7-17E4-1354-D76F-4C600173D63C}"/>
          </ac:spMkLst>
        </pc:spChg>
        <pc:spChg chg="mod">
          <ac:chgData name="lcferguson@csustudent.net" userId="S::urn:spo:guest#lcferguson@csustudent.net::" providerId="AD" clId="Web-{33B39730-CB19-6C97-4F66-53278982145C}" dt="2024-04-15T17:46:29.862" v="20" actId="20577"/>
          <ac:spMkLst>
            <pc:docMk/>
            <pc:sldMk cId="1614401804" sldId="284"/>
            <ac:spMk id="15" creationId="{DABBFBD9-52E9-162C-494F-6B523336A6BB}"/>
          </ac:spMkLst>
        </pc:spChg>
      </pc:sldChg>
    </pc:docChg>
  </pc:docChgLst>
  <pc:docChgLst>
    <pc:chgData name="Hayes, Sean" userId="9e09b443-c39a-4857-985e-da8fc07e119b" providerId="ADAL" clId="{B0BF7CE3-DF80-4AE4-BE9B-D221E389D4DE}"/>
    <pc:docChg chg="undo custSel addSld delSld modSld modMainMaster">
      <pc:chgData name="Hayes, Sean" userId="9e09b443-c39a-4857-985e-da8fc07e119b" providerId="ADAL" clId="{B0BF7CE3-DF80-4AE4-BE9B-D221E389D4DE}" dt="2024-04-10T17:10:10.511" v="126" actId="20577"/>
      <pc:docMkLst>
        <pc:docMk/>
      </pc:docMkLst>
      <pc:sldChg chg="add">
        <pc:chgData name="Hayes, Sean" userId="9e09b443-c39a-4857-985e-da8fc07e119b" providerId="ADAL" clId="{B0BF7CE3-DF80-4AE4-BE9B-D221E389D4DE}" dt="2024-04-07T02:12:15.139" v="10"/>
        <pc:sldMkLst>
          <pc:docMk/>
          <pc:sldMk cId="2880966941" sldId="258"/>
        </pc:sldMkLst>
      </pc:sldChg>
      <pc:sldChg chg="modSp add del">
        <pc:chgData name="Hayes, Sean" userId="9e09b443-c39a-4857-985e-da8fc07e119b" providerId="ADAL" clId="{B0BF7CE3-DF80-4AE4-BE9B-D221E389D4DE}" dt="2024-04-07T02:12:15.139" v="10"/>
        <pc:sldMkLst>
          <pc:docMk/>
          <pc:sldMk cId="2717679700" sldId="259"/>
        </pc:sldMkLst>
        <pc:spChg chg="mod">
          <ac:chgData name="Hayes, Sean" userId="9e09b443-c39a-4857-985e-da8fc07e119b" providerId="ADAL" clId="{B0BF7CE3-DF80-4AE4-BE9B-D221E389D4DE}" dt="2024-04-07T02:10:41.674" v="0"/>
          <ac:spMkLst>
            <pc:docMk/>
            <pc:sldMk cId="2717679700" sldId="259"/>
            <ac:spMk id="3" creationId="{4179D35A-46EE-8C47-99D9-A6735BA4C2FE}"/>
          </ac:spMkLst>
        </pc:spChg>
        <pc:spChg chg="mod">
          <ac:chgData name="Hayes, Sean" userId="9e09b443-c39a-4857-985e-da8fc07e119b" providerId="ADAL" clId="{B0BF7CE3-DF80-4AE4-BE9B-D221E389D4DE}" dt="2024-04-07T02:10:41.674" v="0"/>
          <ac:spMkLst>
            <pc:docMk/>
            <pc:sldMk cId="2717679700" sldId="259"/>
            <ac:spMk id="4" creationId="{841B0E17-CED5-F94B-9B7A-AAB0CE914A88}"/>
          </ac:spMkLst>
        </pc:spChg>
      </pc:sldChg>
      <pc:sldChg chg="add">
        <pc:chgData name="Hayes, Sean" userId="9e09b443-c39a-4857-985e-da8fc07e119b" providerId="ADAL" clId="{B0BF7CE3-DF80-4AE4-BE9B-D221E389D4DE}" dt="2024-04-07T02:12:15.139" v="10"/>
        <pc:sldMkLst>
          <pc:docMk/>
          <pc:sldMk cId="3944215985" sldId="260"/>
        </pc:sldMkLst>
      </pc:sldChg>
      <pc:sldChg chg="add">
        <pc:chgData name="Hayes, Sean" userId="9e09b443-c39a-4857-985e-da8fc07e119b" providerId="ADAL" clId="{B0BF7CE3-DF80-4AE4-BE9B-D221E389D4DE}" dt="2024-04-07T02:12:15.139" v="10"/>
        <pc:sldMkLst>
          <pc:docMk/>
          <pc:sldMk cId="3167842982" sldId="261"/>
        </pc:sldMkLst>
      </pc:sldChg>
      <pc:sldChg chg="add">
        <pc:chgData name="Hayes, Sean" userId="9e09b443-c39a-4857-985e-da8fc07e119b" providerId="ADAL" clId="{B0BF7CE3-DF80-4AE4-BE9B-D221E389D4DE}" dt="2024-04-07T02:12:15.139" v="10"/>
        <pc:sldMkLst>
          <pc:docMk/>
          <pc:sldMk cId="1563994379" sldId="262"/>
        </pc:sldMkLst>
      </pc:sldChg>
      <pc:sldChg chg="add">
        <pc:chgData name="Hayes, Sean" userId="9e09b443-c39a-4857-985e-da8fc07e119b" providerId="ADAL" clId="{B0BF7CE3-DF80-4AE4-BE9B-D221E389D4DE}" dt="2024-04-07T02:12:15.139" v="10"/>
        <pc:sldMkLst>
          <pc:docMk/>
          <pc:sldMk cId="2461340865" sldId="266"/>
        </pc:sldMkLst>
      </pc:sldChg>
      <pc:sldChg chg="modSp del">
        <pc:chgData name="Hayes, Sean" userId="9e09b443-c39a-4857-985e-da8fc07e119b" providerId="ADAL" clId="{B0BF7CE3-DF80-4AE4-BE9B-D221E389D4DE}" dt="2024-04-07T02:13:02.287" v="11" actId="47"/>
        <pc:sldMkLst>
          <pc:docMk/>
          <pc:sldMk cId="2979323682" sldId="271"/>
        </pc:sldMkLst>
        <pc:spChg chg="mod">
          <ac:chgData name="Hayes, Sean" userId="9e09b443-c39a-4857-985e-da8fc07e119b" providerId="ADAL" clId="{B0BF7CE3-DF80-4AE4-BE9B-D221E389D4DE}" dt="2024-04-07T02:10:41.674" v="0"/>
          <ac:spMkLst>
            <pc:docMk/>
            <pc:sldMk cId="2979323682" sldId="271"/>
            <ac:spMk id="2" creationId="{1934B8C0-5222-2544-B5F9-0C9D06A57167}"/>
          </ac:spMkLst>
        </pc:spChg>
        <pc:spChg chg="mod">
          <ac:chgData name="Hayes, Sean" userId="9e09b443-c39a-4857-985e-da8fc07e119b" providerId="ADAL" clId="{B0BF7CE3-DF80-4AE4-BE9B-D221E389D4DE}" dt="2024-04-07T02:10:41.674" v="0"/>
          <ac:spMkLst>
            <pc:docMk/>
            <pc:sldMk cId="2979323682" sldId="271"/>
            <ac:spMk id="3" creationId="{C3E58308-24CA-934C-BF37-B742023A1F21}"/>
          </ac:spMkLst>
        </pc:spChg>
      </pc:sldChg>
      <pc:sldChg chg="modSp del">
        <pc:chgData name="Hayes, Sean" userId="9e09b443-c39a-4857-985e-da8fc07e119b" providerId="ADAL" clId="{B0BF7CE3-DF80-4AE4-BE9B-D221E389D4DE}" dt="2024-04-07T02:12:06.803" v="9" actId="47"/>
        <pc:sldMkLst>
          <pc:docMk/>
          <pc:sldMk cId="4289168665" sldId="272"/>
        </pc:sldMkLst>
        <pc:spChg chg="mod">
          <ac:chgData name="Hayes, Sean" userId="9e09b443-c39a-4857-985e-da8fc07e119b" providerId="ADAL" clId="{B0BF7CE3-DF80-4AE4-BE9B-D221E389D4DE}" dt="2024-04-07T02:10:41.674" v="0"/>
          <ac:spMkLst>
            <pc:docMk/>
            <pc:sldMk cId="4289168665" sldId="272"/>
            <ac:spMk id="3" creationId="{4179D35A-46EE-8C47-99D9-A6735BA4C2FE}"/>
          </ac:spMkLst>
        </pc:spChg>
        <pc:spChg chg="mod">
          <ac:chgData name="Hayes, Sean" userId="9e09b443-c39a-4857-985e-da8fc07e119b" providerId="ADAL" clId="{B0BF7CE3-DF80-4AE4-BE9B-D221E389D4DE}" dt="2024-04-07T02:10:41.674" v="0"/>
          <ac:spMkLst>
            <pc:docMk/>
            <pc:sldMk cId="4289168665" sldId="272"/>
            <ac:spMk id="4" creationId="{841B0E17-CED5-F94B-9B7A-AAB0CE914A88}"/>
          </ac:spMkLst>
        </pc:spChg>
      </pc:sldChg>
      <pc:sldChg chg="modSp add mod">
        <pc:chgData name="Hayes, Sean" userId="9e09b443-c39a-4857-985e-da8fc07e119b" providerId="ADAL" clId="{B0BF7CE3-DF80-4AE4-BE9B-D221E389D4DE}" dt="2024-04-10T17:10:10.511" v="126" actId="20577"/>
        <pc:sldMkLst>
          <pc:docMk/>
          <pc:sldMk cId="3924314620" sldId="273"/>
        </pc:sldMkLst>
        <pc:spChg chg="mod">
          <ac:chgData name="Hayes, Sean" userId="9e09b443-c39a-4857-985e-da8fc07e119b" providerId="ADAL" clId="{B0BF7CE3-DF80-4AE4-BE9B-D221E389D4DE}" dt="2024-04-10T17:09:58.917" v="111" actId="14100"/>
          <ac:spMkLst>
            <pc:docMk/>
            <pc:sldMk cId="3924314620" sldId="273"/>
            <ac:spMk id="2" creationId="{1934B8C0-5222-2544-B5F9-0C9D06A57167}"/>
          </ac:spMkLst>
        </pc:spChg>
        <pc:spChg chg="mod">
          <ac:chgData name="Hayes, Sean" userId="9e09b443-c39a-4857-985e-da8fc07e119b" providerId="ADAL" clId="{B0BF7CE3-DF80-4AE4-BE9B-D221E389D4DE}" dt="2024-04-10T17:10:10.511" v="126" actId="20577"/>
          <ac:spMkLst>
            <pc:docMk/>
            <pc:sldMk cId="3924314620" sldId="273"/>
            <ac:spMk id="3" creationId="{C3E58308-24CA-934C-BF37-B742023A1F21}"/>
          </ac:spMkLst>
        </pc:spChg>
      </pc:sldChg>
      <pc:sldChg chg="modSp mod">
        <pc:chgData name="Hayes, Sean" userId="9e09b443-c39a-4857-985e-da8fc07e119b" providerId="ADAL" clId="{B0BF7CE3-DF80-4AE4-BE9B-D221E389D4DE}" dt="2024-04-10T17:07:15.548" v="54" actId="20577"/>
        <pc:sldMkLst>
          <pc:docMk/>
          <pc:sldMk cId="3835777950" sldId="280"/>
        </pc:sldMkLst>
        <pc:spChg chg="mod">
          <ac:chgData name="Hayes, Sean" userId="9e09b443-c39a-4857-985e-da8fc07e119b" providerId="ADAL" clId="{B0BF7CE3-DF80-4AE4-BE9B-D221E389D4DE}" dt="2024-04-10T17:07:15.548" v="54" actId="20577"/>
          <ac:spMkLst>
            <pc:docMk/>
            <pc:sldMk cId="3835777950" sldId="280"/>
            <ac:spMk id="15" creationId="{DABBFBD9-52E9-162C-494F-6B523336A6BB}"/>
          </ac:spMkLst>
        </pc:spChg>
      </pc:sldChg>
      <pc:sldMasterChg chg="delSldLayout modSldLayout">
        <pc:chgData name="Hayes, Sean" userId="9e09b443-c39a-4857-985e-da8fc07e119b" providerId="ADAL" clId="{B0BF7CE3-DF80-4AE4-BE9B-D221E389D4DE}" dt="2024-04-10T17:09:44.268" v="110" actId="14100"/>
        <pc:sldMasterMkLst>
          <pc:docMk/>
          <pc:sldMasterMk cId="3615783606" sldId="2147483674"/>
        </pc:sldMasterMkLst>
        <pc:sldLayoutChg chg="addSp delSp modSp mod">
          <pc:chgData name="Hayes, Sean" userId="9e09b443-c39a-4857-985e-da8fc07e119b" providerId="ADAL" clId="{B0BF7CE3-DF80-4AE4-BE9B-D221E389D4DE}" dt="2024-04-10T17:09:44.268" v="110" actId="14100"/>
          <pc:sldLayoutMkLst>
            <pc:docMk/>
            <pc:sldMasterMk cId="3615783606" sldId="2147483674"/>
            <pc:sldLayoutMk cId="579106205" sldId="2147483676"/>
          </pc:sldLayoutMkLst>
          <pc:spChg chg="mod">
            <ac:chgData name="Hayes, Sean" userId="9e09b443-c39a-4857-985e-da8fc07e119b" providerId="ADAL" clId="{B0BF7CE3-DF80-4AE4-BE9B-D221E389D4DE}" dt="2024-04-10T17:09:44.268" v="110" actId="14100"/>
            <ac:spMkLst>
              <pc:docMk/>
              <pc:sldMasterMk cId="3615783606" sldId="2147483674"/>
              <pc:sldLayoutMk cId="579106205" sldId="2147483676"/>
              <ac:spMk id="3" creationId="{813B9D19-C607-DF40-B826-DD0B28F6E7F9}"/>
            </ac:spMkLst>
          </pc:spChg>
          <pc:picChg chg="add mod">
            <ac:chgData name="Hayes, Sean" userId="9e09b443-c39a-4857-985e-da8fc07e119b" providerId="ADAL" clId="{B0BF7CE3-DF80-4AE4-BE9B-D221E389D4DE}" dt="2024-04-10T17:09:40.619" v="109" actId="1076"/>
            <ac:picMkLst>
              <pc:docMk/>
              <pc:sldMasterMk cId="3615783606" sldId="2147483674"/>
              <pc:sldLayoutMk cId="579106205" sldId="2147483676"/>
              <ac:picMk id="2" creationId="{70C1CE9D-9D0E-06A8-8B70-36F894C00B0A}"/>
            </ac:picMkLst>
          </pc:picChg>
          <pc:picChg chg="del mod">
            <ac:chgData name="Hayes, Sean" userId="9e09b443-c39a-4857-985e-da8fc07e119b" providerId="ADAL" clId="{B0BF7CE3-DF80-4AE4-BE9B-D221E389D4DE}" dt="2024-04-10T17:09:36.879" v="108" actId="478"/>
            <ac:picMkLst>
              <pc:docMk/>
              <pc:sldMasterMk cId="3615783606" sldId="2147483674"/>
              <pc:sldLayoutMk cId="579106205" sldId="2147483676"/>
              <ac:picMk id="7" creationId="{C38963A7-DB21-4248-8385-4ACFD0D0531D}"/>
            </ac:picMkLst>
          </pc:picChg>
        </pc:sldLayoutChg>
        <pc:sldLayoutChg chg="addSp del">
          <pc:chgData name="Hayes, Sean" userId="9e09b443-c39a-4857-985e-da8fc07e119b" providerId="ADAL" clId="{B0BF7CE3-DF80-4AE4-BE9B-D221E389D4DE}" dt="2024-04-07T02:12:06.803" v="9" actId="47"/>
          <pc:sldLayoutMkLst>
            <pc:docMk/>
            <pc:sldMasterMk cId="3615783606" sldId="2147483674"/>
            <pc:sldLayoutMk cId="679194385" sldId="2147483678"/>
          </pc:sldLayoutMkLst>
          <pc:picChg chg="add">
            <ac:chgData name="Hayes, Sean" userId="9e09b443-c39a-4857-985e-da8fc07e119b" providerId="ADAL" clId="{B0BF7CE3-DF80-4AE4-BE9B-D221E389D4DE}" dt="2024-04-07T02:10:41.674" v="0"/>
            <ac:picMkLst>
              <pc:docMk/>
              <pc:sldMasterMk cId="3615783606" sldId="2147483674"/>
              <pc:sldLayoutMk cId="679194385" sldId="2147483678"/>
              <ac:picMk id="2" creationId="{F908F1D3-DEEF-E672-ED82-E76FEB2F3958}"/>
            </ac:picMkLst>
          </pc:picChg>
        </pc:sldLayoutChg>
      </pc:sldMasterChg>
    </pc:docChg>
  </pc:docChgLst>
</pc:chgInfo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4DDAA2-B4D3-4218-8257-65A5AEAC79E6}" type="datetimeFigureOut">
              <a:t>4/15/2024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DCD9DC-7F88-44A8-B548-FF188A331D19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9615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Although, not the focus of the research, we do have this.</a:t>
            </a:r>
            <a:endParaRPr lang="en-US"/>
          </a:p>
          <a:p>
            <a:endParaRPr lang="en-US"/>
          </a:p>
          <a:p>
            <a:r>
              <a:rPr lang="en-US"/>
              <a:t>Residuals:</a:t>
            </a:r>
            <a:br>
              <a:rPr lang="en-US">
                <a:cs typeface="+mn-lt"/>
              </a:rPr>
            </a:br>
            <a:r>
              <a:rPr lang="en-US"/>
              <a:t>     Min       1Q   Median       3Q      Max </a:t>
            </a:r>
            <a:br>
              <a:rPr lang="en-US">
                <a:cs typeface="+mn-lt"/>
              </a:rPr>
            </a:br>
            <a:r>
              <a:rPr lang="en-US"/>
              <a:t>-0.85829 -0.20148  0.02397  0.23637  0.90340 </a:t>
            </a:r>
            <a:br>
              <a:rPr lang="en-US">
                <a:cs typeface="+mn-lt"/>
              </a:rPr>
            </a:br>
            <a:br>
              <a:rPr lang="en-US">
                <a:cs typeface="+mn-lt"/>
              </a:rPr>
            </a:br>
            <a:r>
              <a:rPr lang="en-US"/>
              <a:t>Coefficients:</a:t>
            </a:r>
            <a:br>
              <a:rPr lang="en-US">
                <a:cs typeface="+mn-lt"/>
              </a:rPr>
            </a:br>
            <a:r>
              <a:rPr lang="en-US"/>
              <a:t>                Estimate Std. Error t value </a:t>
            </a:r>
            <a:r>
              <a:rPr lang="en-US" err="1"/>
              <a:t>Pr</a:t>
            </a:r>
            <a:r>
              <a:rPr lang="en-US"/>
              <a:t>(&gt;|t|)    </a:t>
            </a:r>
            <a:br>
              <a:rPr lang="en-US">
                <a:cs typeface="+mn-lt"/>
              </a:rPr>
            </a:br>
            <a:r>
              <a:rPr lang="en-US"/>
              <a:t>(Intercept)       2.4797     0.1980  12.522 4.38e-14 ***</a:t>
            </a:r>
            <a:br>
              <a:rPr lang="en-US">
                <a:cs typeface="+mn-lt"/>
              </a:rPr>
            </a:br>
            <a:r>
              <a:rPr lang="en-US" err="1"/>
              <a:t>midterm_levelsD</a:t>
            </a:r>
            <a:r>
              <a:rPr lang="en-US"/>
              <a:t>   0.8457     0.2657   3.183 0.003170 ** </a:t>
            </a:r>
            <a:br>
              <a:rPr lang="en-US">
                <a:cs typeface="+mn-lt"/>
              </a:rPr>
            </a:br>
            <a:r>
              <a:rPr lang="en-US" err="1"/>
              <a:t>midterm_levelsC</a:t>
            </a:r>
            <a:r>
              <a:rPr lang="en-US"/>
              <a:t>   1.0955     0.3025   3.621 0.000971 ***</a:t>
            </a:r>
            <a:br>
              <a:rPr lang="en-US">
                <a:cs typeface="+mn-lt"/>
              </a:rPr>
            </a:br>
            <a:r>
              <a:rPr lang="en-US" err="1"/>
              <a:t>midterm_levelsB</a:t>
            </a:r>
            <a:r>
              <a:rPr lang="en-US"/>
              <a:t>   0.9599     0.2312   4.151 0.000219 ***</a:t>
            </a:r>
            <a:br>
              <a:rPr lang="en-US">
                <a:cs typeface="+mn-lt"/>
              </a:rPr>
            </a:br>
            <a:r>
              <a:rPr lang="en-US" err="1"/>
              <a:t>midterm_levelsA</a:t>
            </a:r>
            <a:r>
              <a:rPr lang="en-US"/>
              <a:t>   1.1074     0.2229   4.969 2.02e-05 ***</a:t>
            </a:r>
            <a:br>
              <a:rPr lang="en-US">
                <a:cs typeface="+mn-lt"/>
              </a:rPr>
            </a:br>
            <a:r>
              <a:rPr lang="en-US"/>
              <a:t>---</a:t>
            </a:r>
            <a:br>
              <a:rPr lang="en-US">
                <a:cs typeface="+mn-lt"/>
              </a:rPr>
            </a:br>
            <a:r>
              <a:rPr lang="en-US" err="1"/>
              <a:t>Signif</a:t>
            </a:r>
            <a:r>
              <a:rPr lang="en-US"/>
              <a:t>. codes:  0 ‘***’ 0.001 ‘**’ 0.01 ‘*’ 0.05 ‘.’ 0.1 ‘ ’ 1</a:t>
            </a:r>
            <a:br>
              <a:rPr lang="en-US">
                <a:cs typeface="+mn-lt"/>
              </a:rPr>
            </a:br>
            <a:br>
              <a:rPr lang="en-US">
                <a:cs typeface="+mn-lt"/>
              </a:rPr>
            </a:br>
            <a:r>
              <a:rPr lang="en-US"/>
              <a:t>Residual standard error: 0.3961 on 33 degrees of freedom</a:t>
            </a:r>
            <a:br>
              <a:rPr lang="en-US">
                <a:cs typeface="+mn-lt"/>
              </a:rPr>
            </a:br>
            <a:r>
              <a:rPr lang="en-US"/>
              <a:t>Multiple R-squared:  0.4388, Adjusted R-squared:  0.3708 </a:t>
            </a:r>
            <a:br>
              <a:rPr lang="en-US">
                <a:cs typeface="+mn-lt"/>
              </a:rPr>
            </a:br>
            <a:r>
              <a:rPr lang="en-US"/>
              <a:t>F-statistic: 6.452 on 4 and 33 DF,  p-value: 0.0005969</a:t>
            </a:r>
            <a:endParaRPr lang="en-US">
              <a:ea typeface="Calibri"/>
              <a:cs typeface="Calibri"/>
            </a:endParaRPr>
          </a:p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DCD9DC-7F88-44A8-B548-FF188A331D19}" type="slidenum"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1003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*Note* GPA vs Number of Hours worked was also extremely close to being statistically significant with a negative </a:t>
            </a:r>
            <a:r>
              <a:rPr lang="en-US" err="1">
                <a:ea typeface="Calibri"/>
                <a:cs typeface="Calibri"/>
              </a:rPr>
              <a:t>coorelation</a:t>
            </a:r>
            <a:r>
              <a:rPr lang="en-US">
                <a:ea typeface="Calibri"/>
                <a:cs typeface="Calibri"/>
              </a:rPr>
              <a:t>.</a:t>
            </a:r>
            <a:endParaRPr lang="en-US"/>
          </a:p>
          <a:p>
            <a:endParaRPr lang="en-US"/>
          </a:p>
          <a:p>
            <a:r>
              <a:rPr lang="en-US"/>
              <a:t>Residuals:
     Min       1Q   Median       3Q      Max 
-1.19454 -0.15711  0.07999  0.27784  0.79336 
Coefficients:
                              Estimate Std. Error t value </a:t>
            </a:r>
            <a:r>
              <a:rPr lang="en-US" err="1"/>
              <a:t>Pr</a:t>
            </a:r>
            <a:r>
              <a:rPr lang="en-US"/>
              <a:t>(&gt;|t|)    
(Intercept)                     3.5429     0.1039  34.098   &lt;2e-16 ***
pt_ft_job_amt_levels1 or more  -0.3363     0.1553  -2.165   0.0371 *  
---
</a:t>
            </a:r>
            <a:r>
              <a:rPr lang="en-US" err="1"/>
              <a:t>Signif</a:t>
            </a:r>
            <a:r>
              <a:rPr lang="en-US"/>
              <a:t>. codes:  0 ‘***’ 0.001 ‘**’ 0.01 ‘*’ 0.05 ‘.’ 0.1 ‘ ’ 1
Residual standard error: 0.4762 on 36 degrees of freedom
Multiple R-squared:  0.1152,	Adjusted R-squared:  0.09059 
F-statistic: 4.686 on 1 and 36 DF,  p-value: 0.03712</a:t>
            </a:r>
            <a:endParaRPr lang="en-US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DCD9DC-7F88-44A8-B548-FF188A331D19}" type="slidenum"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377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Residuals:
    Min      1Q  Median      3Q     Max 
-3.1250 -1.0714  0.4018  0.8750  1.9286 
Coefficients:
                          Estimate Std. Error t value </a:t>
            </a:r>
            <a:r>
              <a:rPr lang="en-US" err="1"/>
              <a:t>Pr</a:t>
            </a:r>
            <a:r>
              <a:rPr lang="en-US"/>
              <a:t>(&gt;|t|)    
(Intercept)                 4.1250     0.2669  15.454   &lt;2e-16 ***
clubs_amt_levels1 or more  -1.0536     0.4397  -2.396   0.0219 *  
---
</a:t>
            </a:r>
            <a:r>
              <a:rPr lang="en-US" err="1"/>
              <a:t>Signif</a:t>
            </a:r>
            <a:r>
              <a:rPr lang="en-US"/>
              <a:t>. codes:  0 ‘***’ 0.001 ‘**’ 0.01 ‘*’ 0.05 ‘.’ 0.1 ‘ ’ 1
Residual standard error: 1.308 on 36 degrees of freedom
Multiple R-squared:  0.1375,	Adjusted R-squared:  0.1136 
F-statistic:  5.74 on 1 and 36 DF,  p-value: 0.0219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DCD9DC-7F88-44A8-B548-FF188A331D19}" type="slidenum"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9204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Residuals:
   Min     1Q Median     3Q    Max 
 -3.12  -1.00  -0.06   0.88   2.00 
Coefficients:
                                 Estimate Std. Error t value Pr(&gt;|t|)    
(Intercept)                        4.1200     0.2596  15.872   &lt;2e-16 ***
clubs_hrs_levelsMore than 1 hour  -1.1200     0.4438  -2.524   0.0162 *  
---
Signif. codes:  0 ‘***’ 0.001 ‘**’ 0.01 ‘*’ 0.05 ‘.’ 0.1 ‘ ’ 1
Residual standard error: 1.298 on 36 degrees of freedom
Multiple R-squared:  0.1503,	Adjusted R-squared:  0.1267 
F-statistic: 6.369 on 1 and 36 DF,  p-value: 0.01617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DCD9DC-7F88-44A8-B548-FF188A331D19}" type="slidenum"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2627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Quantify responses as much as possible – Make the respondents provide full answers when it comes to numbers. Don’t box it or categorize it in. Numbers over Categories</a:t>
            </a:r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DCD9DC-7F88-44A8-B548-FF188A331D19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8743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1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6.png"/></Relationships>
</file>

<file path=ppt/slideLayouts/_rels/slideLayout1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6.png"/></Relationships>
</file>

<file path=ppt/slideLayouts/_rels/slideLayout1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6.png"/></Relationships>
</file>

<file path=ppt/slideLayouts/_rels/slideLayout1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6.png"/></Relationships>
</file>

<file path=ppt/slideLayouts/_rels/slideLayout21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6.png"/></Relationships>
</file>

<file path=ppt/slideLayouts/_rels/slideLayout2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6.png"/></Relationships>
</file>

<file path=ppt/slideLayouts/_rels/slideLayout2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6.png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1.png"/></Relationships>
</file>

<file path=ppt/slideLayouts/_rels/slideLayout27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6.png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Ending Slide">
    <p:bg>
      <p:bgPr>
        <a:solidFill>
          <a:srgbClr val="0028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4.png" descr="image4.png">
            <a:extLst>
              <a:ext uri="{FF2B5EF4-FFF2-40B4-BE49-F238E27FC236}">
                <a16:creationId xmlns:a16="http://schemas.microsoft.com/office/drawing/2014/main" id="{E04C6999-7764-1D47-BA9E-0E3988FC35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169" y="847635"/>
            <a:ext cx="9177662" cy="516273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493525342"/>
      </p:ext>
    </p:extLst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99810408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eginning Slide">
    <p:bg>
      <p:bgPr>
        <a:solidFill>
          <a:srgbClr val="0028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4.png" descr="image4.png">
            <a:extLst>
              <a:ext uri="{FF2B5EF4-FFF2-40B4-BE49-F238E27FC236}">
                <a16:creationId xmlns:a16="http://schemas.microsoft.com/office/drawing/2014/main" id="{C38963A7-DB21-4248-8385-4ACFD0D0531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64334" y="-124256"/>
            <a:ext cx="9177662" cy="516273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3B9D19-C607-DF40-B826-DD0B28F6E7F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51007" y="3852863"/>
            <a:ext cx="11204784" cy="1048941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5252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/>
              <a:t>Meeting Title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F640E850-37BD-6641-A392-D8937158D0A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51007" y="5038474"/>
            <a:ext cx="11204784" cy="1048941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3000">
                <a:solidFill>
                  <a:srgbClr val="A89968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/>
              <a:t>Day, Date</a:t>
            </a:r>
          </a:p>
        </p:txBody>
      </p:sp>
    </p:spTree>
    <p:extLst>
      <p:ext uri="{BB962C8B-B14F-4D97-AF65-F5344CB8AC3E}">
        <p14:creationId xmlns:p14="http://schemas.microsoft.com/office/powerpoint/2010/main" val="3137773567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ody text regular">
    <p:bg>
      <p:bgPr>
        <a:solidFill>
          <a:srgbClr val="0028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2EE6DDDA-D011-E74D-B5F6-0E34241A0E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30475" y="171347"/>
            <a:ext cx="11659822" cy="160366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buNone/>
              <a:defRPr sz="4502" b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/>
              <a:t>Title of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70959D-2229-B641-ADC3-B9508A0BDA4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14638" y="1008530"/>
            <a:ext cx="10437636" cy="539563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en-US"/>
              <a:t>Body text regular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EA5F229-948B-0F48-8011-DC91F7E801C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459912" y="5876596"/>
            <a:ext cx="2590194" cy="839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858969"/>
      </p:ext>
    </p:extLst>
  </p:cSld>
  <p:clrMapOvr>
    <a:masterClrMapping/>
  </p:clrMapOvr>
  <p:hf hd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ody text regular">
    <p:bg>
      <p:bgPr>
        <a:solidFill>
          <a:srgbClr val="0028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2EE6DDDA-D011-E74D-B5F6-0E34241A0E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30475" y="171347"/>
            <a:ext cx="11659822" cy="160366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buNone/>
              <a:defRPr sz="4502" b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/>
              <a:t>Title of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70959D-2229-B641-ADC3-B9508A0BDA4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14638" y="1008530"/>
            <a:ext cx="10437636" cy="539563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en-US"/>
              <a:t>Body text regular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EA5F229-948B-0F48-8011-DC91F7E801C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459912" y="5876596"/>
            <a:ext cx="2590194" cy="839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321576"/>
      </p:ext>
    </p:extLst>
  </p:cSld>
  <p:clrMapOvr>
    <a:masterClrMapping/>
  </p:clrMapOvr>
  <p:hf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YPOM E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bridge over a body of water&#10;&#10;Description automatically generated">
            <a:extLst>
              <a:ext uri="{FF2B5EF4-FFF2-40B4-BE49-F238E27FC236}">
                <a16:creationId xmlns:a16="http://schemas.microsoft.com/office/drawing/2014/main" id="{AACA1386-A1D2-3C4E-908F-4FA388850BA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 amt="3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-12"/>
          <a:stretch/>
        </p:blipFill>
        <p:spPr>
          <a:xfrm>
            <a:off x="0" y="6486"/>
            <a:ext cx="12193524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DD2073C-4D17-BB4C-BC6C-9EEC5439BA24}"/>
              </a:ext>
            </a:extLst>
          </p:cNvPr>
          <p:cNvSpPr/>
          <p:nvPr/>
        </p:nvSpPr>
        <p:spPr>
          <a:xfrm>
            <a:off x="115592" y="104614"/>
            <a:ext cx="11960817" cy="6661745"/>
          </a:xfrm>
          <a:prstGeom prst="rect">
            <a:avLst/>
          </a:prstGeom>
          <a:noFill/>
          <a:ln w="317500">
            <a:solidFill>
              <a:srgbClr val="A89968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11" name="Picture 10" descr="A close up of a sign&#10;&#10;Description automatically generated">
            <a:extLst>
              <a:ext uri="{FF2B5EF4-FFF2-40B4-BE49-F238E27FC236}">
                <a16:creationId xmlns:a16="http://schemas.microsoft.com/office/drawing/2014/main" id="{34479A3C-4108-4B43-8661-EA2D3CEBD786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38575" y="769223"/>
            <a:ext cx="5324475" cy="4281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092767"/>
      </p:ext>
    </p:extLst>
  </p:cSld>
  <p:clrMapOvr>
    <a:masterClrMapping/>
  </p:clrMapOvr>
  <p:hf hd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YPOM Begin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bridge over a body of water&#10;&#10;Description automatically generated">
            <a:extLst>
              <a:ext uri="{FF2B5EF4-FFF2-40B4-BE49-F238E27FC236}">
                <a16:creationId xmlns:a16="http://schemas.microsoft.com/office/drawing/2014/main" id="{AACA1386-A1D2-3C4E-908F-4FA388850BA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 amt="3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-12"/>
          <a:stretch/>
        </p:blipFill>
        <p:spPr>
          <a:xfrm>
            <a:off x="0" y="6486"/>
            <a:ext cx="12193524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DD2073C-4D17-BB4C-BC6C-9EEC5439BA24}"/>
              </a:ext>
            </a:extLst>
          </p:cNvPr>
          <p:cNvSpPr/>
          <p:nvPr/>
        </p:nvSpPr>
        <p:spPr>
          <a:xfrm>
            <a:off x="115592" y="104614"/>
            <a:ext cx="11960817" cy="6661745"/>
          </a:xfrm>
          <a:prstGeom prst="rect">
            <a:avLst/>
          </a:prstGeom>
          <a:noFill/>
          <a:ln w="317500">
            <a:solidFill>
              <a:srgbClr val="A89968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11" name="Picture 10" descr="A close up of a sign&#10;&#10;Description automatically generated">
            <a:extLst>
              <a:ext uri="{FF2B5EF4-FFF2-40B4-BE49-F238E27FC236}">
                <a16:creationId xmlns:a16="http://schemas.microsoft.com/office/drawing/2014/main" id="{34479A3C-4108-4B43-8661-EA2D3CEBD786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81525" y="642123"/>
            <a:ext cx="3324225" cy="2673231"/>
          </a:xfrm>
          <a:prstGeom prst="rect">
            <a:avLst/>
          </a:prstGeom>
        </p:spPr>
      </p:pic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C76A3128-9BBB-7843-93D3-865D5AC721C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51007" y="3346807"/>
            <a:ext cx="11204784" cy="1048941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5252">
                <a:solidFill>
                  <a:srgbClr val="002855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/>
              <a:t>Meeting Title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DC4A5EDF-6A5F-A94B-82A8-A1AF283CF56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51007" y="4532418"/>
            <a:ext cx="11204784" cy="1048941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3000">
                <a:solidFill>
                  <a:srgbClr val="002855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/>
              <a:t>Day, Date</a:t>
            </a:r>
          </a:p>
        </p:txBody>
      </p:sp>
    </p:spTree>
    <p:extLst>
      <p:ext uri="{BB962C8B-B14F-4D97-AF65-F5344CB8AC3E}">
        <p14:creationId xmlns:p14="http://schemas.microsoft.com/office/powerpoint/2010/main" val="1907299445"/>
      </p:ext>
    </p:extLst>
  </p:cSld>
  <p:clrMapOvr>
    <a:masterClrMapping/>
  </p:clrMapOvr>
  <p:hf hd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YPOM 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bridge over a body of water&#10;&#10;Description automatically generated">
            <a:extLst>
              <a:ext uri="{FF2B5EF4-FFF2-40B4-BE49-F238E27FC236}">
                <a16:creationId xmlns:a16="http://schemas.microsoft.com/office/drawing/2014/main" id="{AACA1386-A1D2-3C4E-908F-4FA388850BA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 amt="3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-12"/>
          <a:stretch/>
        </p:blipFill>
        <p:spPr>
          <a:xfrm>
            <a:off x="0" y="6486"/>
            <a:ext cx="12193524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DD2073C-4D17-BB4C-BC6C-9EEC5439BA24}"/>
              </a:ext>
            </a:extLst>
          </p:cNvPr>
          <p:cNvSpPr/>
          <p:nvPr/>
        </p:nvSpPr>
        <p:spPr>
          <a:xfrm>
            <a:off x="115592" y="104614"/>
            <a:ext cx="11960817" cy="6661745"/>
          </a:xfrm>
          <a:prstGeom prst="rect">
            <a:avLst/>
          </a:prstGeom>
          <a:noFill/>
          <a:ln w="317500">
            <a:solidFill>
              <a:srgbClr val="A89968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521CFADD-1D08-4541-B397-A27A7838C02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16981" y="1383784"/>
            <a:ext cx="10554862" cy="140455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buNone/>
              <a:defRPr sz="5252">
                <a:solidFill>
                  <a:srgbClr val="002855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3752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3752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3752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3752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en-US"/>
              <a:t>Section Title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9A599195-715B-2F46-80E4-EA8B60D0B94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19365" y="3420791"/>
            <a:ext cx="10554862" cy="584947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 defTabSz="575505" hangingPunct="1">
              <a:lnSpc>
                <a:spcPct val="110000"/>
              </a:lnSpc>
              <a:buNone/>
              <a:defRPr sz="600">
                <a:solidFill>
                  <a:srgbClr val="002855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 sz="3000"/>
              <a:t>Title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FFAE643B-0BF1-DF4D-8852-5307C81EAFC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6189" y="2879211"/>
            <a:ext cx="10554862" cy="56316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752">
                <a:solidFill>
                  <a:srgbClr val="002855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algn="ctr">
              <a:defRPr sz="3752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algn="ctr">
              <a:defRPr sz="3752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algn="ctr">
              <a:defRPr sz="3752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algn="ctr">
              <a:defRPr sz="3752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14" name="Line">
            <a:extLst>
              <a:ext uri="{FF2B5EF4-FFF2-40B4-BE49-F238E27FC236}">
                <a16:creationId xmlns:a16="http://schemas.microsoft.com/office/drawing/2014/main" id="{6589E83B-AE83-A940-A63A-6BB0040BE2B1}"/>
              </a:ext>
            </a:extLst>
          </p:cNvPr>
          <p:cNvSpPr/>
          <p:nvPr/>
        </p:nvSpPr>
        <p:spPr>
          <a:xfrm>
            <a:off x="1166751" y="2788343"/>
            <a:ext cx="9861676" cy="0"/>
          </a:xfrm>
          <a:prstGeom prst="line">
            <a:avLst/>
          </a:prstGeom>
          <a:ln w="25400">
            <a:solidFill>
              <a:srgbClr val="A89968">
                <a:alpha val="42772"/>
              </a:srgbClr>
            </a:solidFill>
            <a:miter lim="400000"/>
          </a:ln>
        </p:spPr>
        <p:txBody>
          <a:bodyPr lIns="37933" tIns="37933" rIns="37933" bIns="37933">
            <a:noAutofit/>
          </a:bodyPr>
          <a:lstStyle/>
          <a:p>
            <a:endParaRPr sz="177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1495C90-1552-8046-81BD-9E812811A0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29650" y="5528795"/>
            <a:ext cx="3181350" cy="1009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839567"/>
      </p:ext>
    </p:extLst>
  </p:cSld>
  <p:clrMapOvr>
    <a:masterClrMapping/>
  </p:clrMapOvr>
  <p:hf hd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YPOM Body Text Regu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bridge over a body of water&#10;&#10;Description automatically generated">
            <a:extLst>
              <a:ext uri="{FF2B5EF4-FFF2-40B4-BE49-F238E27FC236}">
                <a16:creationId xmlns:a16="http://schemas.microsoft.com/office/drawing/2014/main" id="{AACA1386-A1D2-3C4E-908F-4FA388850BA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 amt="3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-12"/>
          <a:stretch/>
        </p:blipFill>
        <p:spPr>
          <a:xfrm>
            <a:off x="0" y="6486"/>
            <a:ext cx="12193524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DD2073C-4D17-BB4C-BC6C-9EEC5439BA24}"/>
              </a:ext>
            </a:extLst>
          </p:cNvPr>
          <p:cNvSpPr/>
          <p:nvPr/>
        </p:nvSpPr>
        <p:spPr>
          <a:xfrm>
            <a:off x="115592" y="104614"/>
            <a:ext cx="11960817" cy="6661745"/>
          </a:xfrm>
          <a:prstGeom prst="rect">
            <a:avLst/>
          </a:prstGeom>
          <a:noFill/>
          <a:ln w="317500">
            <a:solidFill>
              <a:srgbClr val="A89968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F763AF3F-5707-7449-AFC7-2357D0F002E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19413" y="1151405"/>
            <a:ext cx="10332545" cy="539563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1">
                <a:solidFill>
                  <a:srgbClr val="002855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en-US"/>
              <a:t>Body text regular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726D09A4-731A-A446-A8C6-057F55A4A52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3376" y="320488"/>
            <a:ext cx="11528297" cy="81394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buNone/>
              <a:defRPr sz="4502" b="0">
                <a:solidFill>
                  <a:srgbClr val="002855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/>
              <a:t>Title of Slide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A6CC4DB-E313-6047-829D-DFDF59036C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29650" y="5528795"/>
            <a:ext cx="3181350" cy="1009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254438"/>
      </p:ext>
    </p:extLst>
  </p:cSld>
  <p:clrMapOvr>
    <a:masterClrMapping/>
  </p:clrMapOvr>
  <p:hf hd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YPOM Body Text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bridge over a body of water&#10;&#10;Description automatically generated">
            <a:extLst>
              <a:ext uri="{FF2B5EF4-FFF2-40B4-BE49-F238E27FC236}">
                <a16:creationId xmlns:a16="http://schemas.microsoft.com/office/drawing/2014/main" id="{AACA1386-A1D2-3C4E-908F-4FA388850BA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 amt="3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-12"/>
          <a:stretch/>
        </p:blipFill>
        <p:spPr>
          <a:xfrm>
            <a:off x="0" y="6486"/>
            <a:ext cx="12193524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DD2073C-4D17-BB4C-BC6C-9EEC5439BA24}"/>
              </a:ext>
            </a:extLst>
          </p:cNvPr>
          <p:cNvSpPr/>
          <p:nvPr/>
        </p:nvSpPr>
        <p:spPr>
          <a:xfrm>
            <a:off x="115592" y="104614"/>
            <a:ext cx="11960817" cy="6661745"/>
          </a:xfrm>
          <a:prstGeom prst="rect">
            <a:avLst/>
          </a:prstGeom>
          <a:noFill/>
          <a:ln w="317500">
            <a:solidFill>
              <a:srgbClr val="A89968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F763AF3F-5707-7449-AFC7-2357D0F002E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19413" y="1151405"/>
            <a:ext cx="10332545" cy="539563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250">
                <a:solidFill>
                  <a:srgbClr val="002855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en-US"/>
              <a:t>Body text small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DE8942BB-B860-5045-B73C-9570E129772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3376" y="320488"/>
            <a:ext cx="11528297" cy="81394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buNone/>
              <a:defRPr sz="4502" b="0">
                <a:solidFill>
                  <a:srgbClr val="002855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/>
              <a:t>Title of Slide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B638B94-C8FB-3F46-9D40-914BF87485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29650" y="5528795"/>
            <a:ext cx="3181350" cy="1009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710811"/>
      </p:ext>
    </p:extLst>
  </p:cSld>
  <p:clrMapOvr>
    <a:masterClrMapping/>
  </p:clrMapOvr>
  <p:hf hd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YPOM Bullet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bridge over a body of water&#10;&#10;Description automatically generated">
            <a:extLst>
              <a:ext uri="{FF2B5EF4-FFF2-40B4-BE49-F238E27FC236}">
                <a16:creationId xmlns:a16="http://schemas.microsoft.com/office/drawing/2014/main" id="{AACA1386-A1D2-3C4E-908F-4FA388850BA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 amt="3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-12"/>
          <a:stretch/>
        </p:blipFill>
        <p:spPr>
          <a:xfrm>
            <a:off x="0" y="6486"/>
            <a:ext cx="12193524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DD2073C-4D17-BB4C-BC6C-9EEC5439BA24}"/>
              </a:ext>
            </a:extLst>
          </p:cNvPr>
          <p:cNvSpPr/>
          <p:nvPr/>
        </p:nvSpPr>
        <p:spPr>
          <a:xfrm>
            <a:off x="115592" y="104614"/>
            <a:ext cx="11960817" cy="6661745"/>
          </a:xfrm>
          <a:prstGeom prst="rect">
            <a:avLst/>
          </a:prstGeom>
          <a:noFill/>
          <a:ln w="317500">
            <a:solidFill>
              <a:srgbClr val="A89968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7EC0FC9E-A388-9746-BD59-08022C8C209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17539" y="1256212"/>
            <a:ext cx="10437636" cy="17144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1">
                <a:solidFill>
                  <a:srgbClr val="002855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en-US"/>
              <a:t>Body text regular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75164523-E266-184F-AB5D-F542D087F60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17539" y="3866905"/>
            <a:ext cx="10437636" cy="1714499"/>
          </a:xfrm>
          <a:prstGeom prst="rect">
            <a:avLst/>
          </a:prstGeom>
        </p:spPr>
        <p:txBody>
          <a:bodyPr>
            <a:noAutofit/>
          </a:bodyPr>
          <a:lstStyle>
            <a:lvl1pPr marL="428753" indent="-428753">
              <a:buFont typeface="Arial" panose="020B0604020202020204" pitchFamily="34" charset="0"/>
              <a:buChar char="•"/>
              <a:defRPr sz="3001">
                <a:solidFill>
                  <a:srgbClr val="002855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2251">
                <a:solidFill>
                  <a:srgbClr val="002855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en-US"/>
              <a:t>Bullet List Level 1</a:t>
            </a:r>
          </a:p>
          <a:p>
            <a:pPr lvl="1"/>
            <a:r>
              <a:rPr lang="en-US"/>
              <a:t>Bullet List Level 2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FF26A008-879D-5A4E-924E-115E6B475E5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17539" y="2970709"/>
            <a:ext cx="10437636" cy="896195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3001">
                <a:solidFill>
                  <a:srgbClr val="A89968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en-US"/>
              <a:t>Bullet List Title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9D7B3EEF-266C-484A-ADA9-04B7DD66DFC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3376" y="320488"/>
            <a:ext cx="11528297" cy="81394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buNone/>
              <a:defRPr sz="4502" b="0">
                <a:solidFill>
                  <a:srgbClr val="002855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/>
              <a:t>Title of Slide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F6AF9C4-6F80-8C4A-BBE9-F6F50D1ABA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29650" y="5528795"/>
            <a:ext cx="3181350" cy="1009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909913"/>
      </p:ext>
    </p:extLst>
  </p:cSld>
  <p:clrMapOvr>
    <a:masterClrMapping/>
  </p:clrMapOvr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eginning Slide">
    <p:bg>
      <p:bgPr>
        <a:solidFill>
          <a:srgbClr val="0028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3B9D19-C607-DF40-B826-DD0B28F6E7F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51007" y="2069647"/>
            <a:ext cx="11204784" cy="2832158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5252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/>
              <a:t>Meeting Title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F640E850-37BD-6641-A392-D8937158D0A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51007" y="5038474"/>
            <a:ext cx="11204784" cy="1048941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3000">
                <a:solidFill>
                  <a:srgbClr val="A89968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/>
              <a:t>Day, Date</a:t>
            </a:r>
          </a:p>
        </p:txBody>
      </p:sp>
      <p:pic>
        <p:nvPicPr>
          <p:cNvPr id="2" name="image4.png" descr="image4.png">
            <a:extLst>
              <a:ext uri="{FF2B5EF4-FFF2-40B4-BE49-F238E27FC236}">
                <a16:creationId xmlns:a16="http://schemas.microsoft.com/office/drawing/2014/main" id="{70C1CE9D-9D0E-06A8-8B70-36F894C00B0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972022" y="-220276"/>
            <a:ext cx="4070740" cy="2289922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579106205"/>
      </p:ext>
    </p:extLst>
  </p:cSld>
  <p:clrMapOvr>
    <a:masterClrMapping/>
  </p:clrMapOvr>
  <p:hf hd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YPOM Bullet List Dou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bridge over a body of water&#10;&#10;Description automatically generated">
            <a:extLst>
              <a:ext uri="{FF2B5EF4-FFF2-40B4-BE49-F238E27FC236}">
                <a16:creationId xmlns:a16="http://schemas.microsoft.com/office/drawing/2014/main" id="{AACA1386-A1D2-3C4E-908F-4FA388850BA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 amt="3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-12"/>
          <a:stretch/>
        </p:blipFill>
        <p:spPr>
          <a:xfrm>
            <a:off x="0" y="6486"/>
            <a:ext cx="12193524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DD2073C-4D17-BB4C-BC6C-9EEC5439BA24}"/>
              </a:ext>
            </a:extLst>
          </p:cNvPr>
          <p:cNvSpPr/>
          <p:nvPr/>
        </p:nvSpPr>
        <p:spPr>
          <a:xfrm>
            <a:off x="115592" y="104614"/>
            <a:ext cx="11960817" cy="6661745"/>
          </a:xfrm>
          <a:prstGeom prst="rect">
            <a:avLst/>
          </a:prstGeom>
          <a:noFill/>
          <a:ln w="317500">
            <a:solidFill>
              <a:srgbClr val="A89968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1BF77E77-50E9-204A-BEB0-958BFDA7900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3376" y="320488"/>
            <a:ext cx="11528297" cy="81394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buNone/>
              <a:defRPr sz="4502" b="0">
                <a:solidFill>
                  <a:srgbClr val="002855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/>
              <a:t>Title of Slide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75164523-E266-184F-AB5D-F542D087F60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17539" y="3866905"/>
            <a:ext cx="10437636" cy="1714499"/>
          </a:xfrm>
          <a:prstGeom prst="rect">
            <a:avLst/>
          </a:prstGeom>
        </p:spPr>
        <p:txBody>
          <a:bodyPr>
            <a:noAutofit/>
          </a:bodyPr>
          <a:lstStyle>
            <a:lvl1pPr marL="428753" indent="-428753">
              <a:buFont typeface="Arial" panose="020B0604020202020204" pitchFamily="34" charset="0"/>
              <a:buChar char="•"/>
              <a:defRPr sz="3001">
                <a:solidFill>
                  <a:srgbClr val="002855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2251">
                <a:solidFill>
                  <a:srgbClr val="002855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en-US"/>
              <a:t>Bullet List Level 1</a:t>
            </a:r>
          </a:p>
          <a:p>
            <a:pPr lvl="1"/>
            <a:r>
              <a:rPr lang="en-US"/>
              <a:t>Bullet List Level 2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FF26A008-879D-5A4E-924E-115E6B475E5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17539" y="2970709"/>
            <a:ext cx="10437636" cy="896195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3001">
                <a:solidFill>
                  <a:srgbClr val="A89968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en-US"/>
              <a:t>Bullet List Title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A2D64305-8513-AE48-AF42-46EBAAF272F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17539" y="1704308"/>
            <a:ext cx="10437636" cy="1714499"/>
          </a:xfrm>
          <a:prstGeom prst="rect">
            <a:avLst/>
          </a:prstGeom>
        </p:spPr>
        <p:txBody>
          <a:bodyPr>
            <a:noAutofit/>
          </a:bodyPr>
          <a:lstStyle>
            <a:lvl1pPr marL="428753" indent="-428753">
              <a:buFont typeface="Arial" panose="020B0604020202020204" pitchFamily="34" charset="0"/>
              <a:buChar char="•"/>
              <a:defRPr sz="3001">
                <a:solidFill>
                  <a:srgbClr val="002855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2251">
                <a:solidFill>
                  <a:srgbClr val="002855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en-US"/>
              <a:t>Bullet List Level 1</a:t>
            </a:r>
          </a:p>
          <a:p>
            <a:pPr lvl="1"/>
            <a:r>
              <a:rPr lang="en-US"/>
              <a:t>Bullet List Level 2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40E4647F-CBD9-E948-8F9D-D3C0783DC79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17539" y="808112"/>
            <a:ext cx="10437636" cy="896195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3001">
                <a:solidFill>
                  <a:srgbClr val="A89968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en-US"/>
              <a:t>Bullet List Title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F31D471-5A3B-E746-9CA4-3030D4B218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29650" y="5528795"/>
            <a:ext cx="3181350" cy="1009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134045"/>
      </p:ext>
    </p:extLst>
  </p:cSld>
  <p:clrMapOvr>
    <a:masterClrMapping/>
  </p:clrMapOvr>
  <p:hf hd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YPOM 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bridge over a body of water&#10;&#10;Description automatically generated">
            <a:extLst>
              <a:ext uri="{FF2B5EF4-FFF2-40B4-BE49-F238E27FC236}">
                <a16:creationId xmlns:a16="http://schemas.microsoft.com/office/drawing/2014/main" id="{AACA1386-A1D2-3C4E-908F-4FA388850BA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 amt="3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-12"/>
          <a:stretch/>
        </p:blipFill>
        <p:spPr>
          <a:xfrm>
            <a:off x="0" y="6486"/>
            <a:ext cx="12193524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DD2073C-4D17-BB4C-BC6C-9EEC5439BA24}"/>
              </a:ext>
            </a:extLst>
          </p:cNvPr>
          <p:cNvSpPr/>
          <p:nvPr/>
        </p:nvSpPr>
        <p:spPr>
          <a:xfrm>
            <a:off x="115592" y="104614"/>
            <a:ext cx="11960817" cy="6661745"/>
          </a:xfrm>
          <a:prstGeom prst="rect">
            <a:avLst/>
          </a:prstGeom>
          <a:noFill/>
          <a:ln w="317500">
            <a:solidFill>
              <a:srgbClr val="A89968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58E83C64-1F41-1442-9CA0-803B7160C29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5655" y="247650"/>
            <a:ext cx="11701334" cy="638175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001">
                <a:solidFill>
                  <a:srgbClr val="002855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algn="ctr"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algn="ctr"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algn="ctr"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algn="ctr"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en-US"/>
              <a:t>Generic centered text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257F14F-C3ED-F441-81F2-AA43AD4DDE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29650" y="5528795"/>
            <a:ext cx="3181350" cy="1009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1430418"/>
      </p:ext>
    </p:extLst>
  </p:cSld>
  <p:clrMapOvr>
    <a:masterClrMapping/>
  </p:clrMapOvr>
  <p:hf hd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YPOM 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bridge over a body of water&#10;&#10;Description automatically generated">
            <a:extLst>
              <a:ext uri="{FF2B5EF4-FFF2-40B4-BE49-F238E27FC236}">
                <a16:creationId xmlns:a16="http://schemas.microsoft.com/office/drawing/2014/main" id="{AACA1386-A1D2-3C4E-908F-4FA388850BA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 amt="3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-12"/>
          <a:stretch/>
        </p:blipFill>
        <p:spPr>
          <a:xfrm>
            <a:off x="0" y="6486"/>
            <a:ext cx="12193524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DD2073C-4D17-BB4C-BC6C-9EEC5439BA24}"/>
              </a:ext>
            </a:extLst>
          </p:cNvPr>
          <p:cNvSpPr/>
          <p:nvPr/>
        </p:nvSpPr>
        <p:spPr>
          <a:xfrm>
            <a:off x="115592" y="104614"/>
            <a:ext cx="11960817" cy="6661745"/>
          </a:xfrm>
          <a:prstGeom prst="rect">
            <a:avLst/>
          </a:prstGeom>
          <a:noFill/>
          <a:ln w="317500">
            <a:solidFill>
              <a:srgbClr val="A89968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86CA5627-2F66-6A4A-9487-23288E07A1B6}"/>
              </a:ext>
            </a:extLst>
          </p:cNvPr>
          <p:cNvSpPr/>
          <p:nvPr/>
        </p:nvSpPr>
        <p:spPr>
          <a:xfrm>
            <a:off x="1127271" y="3503341"/>
            <a:ext cx="9999785" cy="938856"/>
          </a:xfrm>
          <a:prstGeom prst="rect">
            <a:avLst/>
          </a:prstGeom>
          <a:solidFill>
            <a:srgbClr val="A89968"/>
          </a:solidFill>
          <a:ln w="12700">
            <a:miter lim="400000"/>
          </a:ln>
        </p:spPr>
        <p:txBody>
          <a:bodyPr lIns="37933" tIns="37933" rIns="37933" bIns="37933" anchor="ctr">
            <a:noAutofit/>
          </a:bodyPr>
          <a:lstStyle/>
          <a:p>
            <a:pPr algn="ctr">
              <a:defRPr sz="800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defRPr>
            </a:pPr>
            <a:endParaRPr sz="590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0" name="Rectangle">
            <a:extLst>
              <a:ext uri="{FF2B5EF4-FFF2-40B4-BE49-F238E27FC236}">
                <a16:creationId xmlns:a16="http://schemas.microsoft.com/office/drawing/2014/main" id="{0986B550-D7D3-4742-93BC-DF00447E398C}"/>
              </a:ext>
            </a:extLst>
          </p:cNvPr>
          <p:cNvSpPr/>
          <p:nvPr/>
        </p:nvSpPr>
        <p:spPr>
          <a:xfrm>
            <a:off x="1127271" y="2344536"/>
            <a:ext cx="9999091" cy="938856"/>
          </a:xfrm>
          <a:prstGeom prst="rect">
            <a:avLst/>
          </a:prstGeom>
          <a:solidFill>
            <a:srgbClr val="A89968"/>
          </a:solidFill>
          <a:ln w="12700">
            <a:miter lim="400000"/>
          </a:ln>
        </p:spPr>
        <p:txBody>
          <a:bodyPr lIns="37933" tIns="37933" rIns="37933" bIns="37933" anchor="ctr">
            <a:noAutofit/>
          </a:bodyPr>
          <a:lstStyle/>
          <a:p>
            <a:pPr algn="ctr">
              <a:defRPr sz="800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defRPr>
            </a:pPr>
            <a:endParaRPr sz="590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3" name="Text Placeholder 16">
            <a:extLst>
              <a:ext uri="{FF2B5EF4-FFF2-40B4-BE49-F238E27FC236}">
                <a16:creationId xmlns:a16="http://schemas.microsoft.com/office/drawing/2014/main" id="{D6693F6B-DF3F-6A44-822C-AA26D96AD8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73715" y="2344538"/>
            <a:ext cx="9552645" cy="90985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 err="1"/>
              <a:t>email@csuniv.edu</a:t>
            </a:r>
            <a:endParaRPr lang="en-US"/>
          </a:p>
        </p:txBody>
      </p:sp>
      <p:sp>
        <p:nvSpPr>
          <p:cNvPr id="14" name="Text Placeholder 16">
            <a:extLst>
              <a:ext uri="{FF2B5EF4-FFF2-40B4-BE49-F238E27FC236}">
                <a16:creationId xmlns:a16="http://schemas.microsoft.com/office/drawing/2014/main" id="{23E29CCC-96D7-C54D-9217-FBEE397B4A2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73715" y="3510332"/>
            <a:ext cx="9552645" cy="90985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/>
              <a:t>843-863-####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334DEA3A-8D5A-BD4A-A619-ECB731B3727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33376" y="320488"/>
            <a:ext cx="11528297" cy="81394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buNone/>
              <a:defRPr sz="4502" b="0">
                <a:solidFill>
                  <a:srgbClr val="002855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/>
              <a:t>Contact Information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5683CA2-452D-CC47-B080-059AB35142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29650" y="5528795"/>
            <a:ext cx="3181350" cy="1009650"/>
          </a:xfrm>
          <a:prstGeom prst="rect">
            <a:avLst/>
          </a:prstGeom>
        </p:spPr>
      </p:pic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37176734-EE6D-064C-B604-5346377185F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127271" y="1481531"/>
            <a:ext cx="8646223" cy="81394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buNone/>
              <a:defRPr sz="4500" b="0">
                <a:solidFill>
                  <a:srgbClr val="002855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</p:spTree>
    <p:extLst>
      <p:ext uri="{BB962C8B-B14F-4D97-AF65-F5344CB8AC3E}">
        <p14:creationId xmlns:p14="http://schemas.microsoft.com/office/powerpoint/2010/main" val="1921540656"/>
      </p:ext>
    </p:extLst>
  </p:cSld>
  <p:clrMapOvr>
    <a:masterClrMapping/>
  </p:clrMapOvr>
  <p:hf hd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YPOM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bridge over a body of water&#10;&#10;Description automatically generated">
            <a:extLst>
              <a:ext uri="{FF2B5EF4-FFF2-40B4-BE49-F238E27FC236}">
                <a16:creationId xmlns:a16="http://schemas.microsoft.com/office/drawing/2014/main" id="{AACA1386-A1D2-3C4E-908F-4FA388850BA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 amt="3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-12"/>
          <a:stretch/>
        </p:blipFill>
        <p:spPr>
          <a:xfrm>
            <a:off x="0" y="6486"/>
            <a:ext cx="12193524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DD2073C-4D17-BB4C-BC6C-9EEC5439BA24}"/>
              </a:ext>
            </a:extLst>
          </p:cNvPr>
          <p:cNvSpPr/>
          <p:nvPr/>
        </p:nvSpPr>
        <p:spPr>
          <a:xfrm>
            <a:off x="115592" y="104614"/>
            <a:ext cx="11960817" cy="6661745"/>
          </a:xfrm>
          <a:prstGeom prst="rect">
            <a:avLst/>
          </a:prstGeom>
          <a:noFill/>
          <a:ln w="317500">
            <a:solidFill>
              <a:srgbClr val="A89968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DE8942BB-B860-5045-B73C-9570E129772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3376" y="320488"/>
            <a:ext cx="11528297" cy="81394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buNone/>
              <a:defRPr sz="4502" b="0">
                <a:solidFill>
                  <a:srgbClr val="002855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/>
              <a:t>Title of Slide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D96306F-3B96-B04C-95B8-E0A0F6AE56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29650" y="5528795"/>
            <a:ext cx="3181350" cy="1009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996049"/>
      </p:ext>
    </p:extLst>
  </p:cSld>
  <p:clrMapOvr>
    <a:masterClrMapping/>
  </p:clrMapOvr>
  <p:hf hd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YPOM Image Title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E4C399E-4A5A-0549-878E-B00DA43CE214}"/>
              </a:ext>
            </a:extLst>
          </p:cNvPr>
          <p:cNvSpPr/>
          <p:nvPr/>
        </p:nvSpPr>
        <p:spPr>
          <a:xfrm>
            <a:off x="3552825" y="0"/>
            <a:ext cx="8639175" cy="6858000"/>
          </a:xfrm>
          <a:prstGeom prst="rect">
            <a:avLst/>
          </a:prstGeom>
          <a:solidFill>
            <a:srgbClr val="0028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B38D661-D6FA-5743-BD89-337070E7E17A}"/>
              </a:ext>
            </a:extLst>
          </p:cNvPr>
          <p:cNvSpPr/>
          <p:nvPr/>
        </p:nvSpPr>
        <p:spPr>
          <a:xfrm>
            <a:off x="3400425" y="2724030"/>
            <a:ext cx="466725" cy="4133970"/>
          </a:xfrm>
          <a:prstGeom prst="rect">
            <a:avLst/>
          </a:prstGeom>
          <a:solidFill>
            <a:srgbClr val="5DB6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4D821B89-7927-B448-91CD-72FCBFFE4B9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221161" y="2847976"/>
            <a:ext cx="7156817" cy="1714499"/>
          </a:xfrm>
          <a:prstGeom prst="rect">
            <a:avLst/>
          </a:prstGeom>
        </p:spPr>
        <p:txBody>
          <a:bodyPr>
            <a:noAutofit/>
          </a:bodyPr>
          <a:lstStyle>
            <a:lvl1pPr marL="428753" indent="-428753">
              <a:buFont typeface="Arial" panose="020B0604020202020204" pitchFamily="34" charset="0"/>
              <a:buChar char="•"/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225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en-US"/>
              <a:t>Bullet List Level 1</a:t>
            </a:r>
          </a:p>
          <a:p>
            <a:pPr lvl="1"/>
            <a:r>
              <a:rPr lang="en-US"/>
              <a:t>Bullet List Level 2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089DF781-3DC4-B740-836E-752D20D5F61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21161" y="1071504"/>
            <a:ext cx="7156817" cy="17144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375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225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en-US"/>
              <a:t>Lorem ipsum dolor</a:t>
            </a:r>
          </a:p>
          <a:p>
            <a:pPr lvl="0"/>
            <a:r>
              <a:rPr lang="en-US"/>
              <a:t>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endParaRPr lang="en-US"/>
          </a:p>
        </p:txBody>
      </p:sp>
      <p:pic>
        <p:nvPicPr>
          <p:cNvPr id="12" name="Picture 11" descr="A close up of a sign&#10;&#10;Description automatically generated">
            <a:extLst>
              <a:ext uri="{FF2B5EF4-FFF2-40B4-BE49-F238E27FC236}">
                <a16:creationId xmlns:a16="http://schemas.microsoft.com/office/drawing/2014/main" id="{9D636D28-1C31-5245-B1D7-E1F49FD2ACB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101"/>
          <a:stretch/>
        </p:blipFill>
        <p:spPr>
          <a:xfrm>
            <a:off x="278025" y="327266"/>
            <a:ext cx="2992652" cy="2235699"/>
          </a:xfrm>
          <a:prstGeom prst="rect">
            <a:avLst/>
          </a:prstGeom>
        </p:spPr>
      </p:pic>
      <p:sp>
        <p:nvSpPr>
          <p:cNvPr id="13" name="Image">
            <a:extLst>
              <a:ext uri="{FF2B5EF4-FFF2-40B4-BE49-F238E27FC236}">
                <a16:creationId xmlns:a16="http://schemas.microsoft.com/office/drawing/2014/main" id="{32B5F633-6AA9-AC47-BC30-A917EF11D67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2724031"/>
            <a:ext cx="3552825" cy="413397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r>
              <a:rPr lang="en-US"/>
              <a:t>Click icon to add picture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037991538"/>
      </p:ext>
    </p:extLst>
  </p:cSld>
  <p:clrMapOvr>
    <a:masterClrMapping/>
  </p:clrMapOvr>
  <p:hf hd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YPOM Images Title Bullet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CCFC05C2-EB00-3C46-89E0-8CBE609097E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3739" y="3111594"/>
            <a:ext cx="7156817" cy="1714499"/>
          </a:xfrm>
          <a:prstGeom prst="rect">
            <a:avLst/>
          </a:prstGeom>
        </p:spPr>
        <p:txBody>
          <a:bodyPr>
            <a:noAutofit/>
          </a:bodyPr>
          <a:lstStyle>
            <a:lvl1pPr marL="428753" indent="-428753">
              <a:buFont typeface="Arial" panose="020B0604020202020204" pitchFamily="34" charset="0"/>
              <a:buChar char="•"/>
              <a:defRPr sz="3001">
                <a:solidFill>
                  <a:srgbClr val="002855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2251">
                <a:solidFill>
                  <a:srgbClr val="002855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en-US"/>
              <a:t>Bullet List Level 1</a:t>
            </a:r>
          </a:p>
          <a:p>
            <a:pPr lvl="1"/>
            <a:r>
              <a:rPr lang="en-US"/>
              <a:t>Bullet List Level 2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4052B68F-DD66-E945-A0DA-9CB3B5F69FB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346691" y="531859"/>
            <a:ext cx="3282584" cy="3269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500">
                <a:solidFill>
                  <a:srgbClr val="002855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algn="ctr">
              <a:defRPr sz="2251">
                <a:solidFill>
                  <a:srgbClr val="002855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en-US"/>
              <a:t>LOREM IPSUM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7C606D6-7AD5-8D43-85FE-913406CC9DEF}"/>
              </a:ext>
            </a:extLst>
          </p:cNvPr>
          <p:cNvSpPr/>
          <p:nvPr/>
        </p:nvSpPr>
        <p:spPr>
          <a:xfrm>
            <a:off x="3467100" y="876300"/>
            <a:ext cx="1038225" cy="57150"/>
          </a:xfrm>
          <a:prstGeom prst="rect">
            <a:avLst/>
          </a:prstGeom>
          <a:solidFill>
            <a:srgbClr val="A899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3BE89F57-110C-BB4C-8A91-FF43D1A9775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93739" y="1841689"/>
            <a:ext cx="7156817" cy="12699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3750" b="0">
                <a:solidFill>
                  <a:srgbClr val="002855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2251">
                <a:solidFill>
                  <a:srgbClr val="002855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en-US"/>
              <a:t>Lorem ipsum dolor</a:t>
            </a:r>
          </a:p>
          <a:p>
            <a:pPr lvl="0"/>
            <a:r>
              <a:rPr lang="en-US"/>
              <a:t>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endParaRPr lang="en-US"/>
          </a:p>
        </p:txBody>
      </p:sp>
      <p:pic>
        <p:nvPicPr>
          <p:cNvPr id="33" name="Image" descr="Image">
            <a:extLst>
              <a:ext uri="{FF2B5EF4-FFF2-40B4-BE49-F238E27FC236}">
                <a16:creationId xmlns:a16="http://schemas.microsoft.com/office/drawing/2014/main" id="{11DD2538-6785-1D4C-99F1-B48E674AF8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9532" y="-47625"/>
            <a:ext cx="3073619" cy="5314950"/>
          </a:xfrm>
          <a:prstGeom prst="rect">
            <a:avLst/>
          </a:prstGeom>
          <a:ln w="12700">
            <a:miter lim="400000"/>
          </a:ln>
        </p:spPr>
      </p:pic>
      <p:sp>
        <p:nvSpPr>
          <p:cNvPr id="34" name="Rectangle">
            <a:extLst>
              <a:ext uri="{FF2B5EF4-FFF2-40B4-BE49-F238E27FC236}">
                <a16:creationId xmlns:a16="http://schemas.microsoft.com/office/drawing/2014/main" id="{4A93D876-9282-F744-ADD9-3BA88965A140}"/>
              </a:ext>
            </a:extLst>
          </p:cNvPr>
          <p:cNvSpPr/>
          <p:nvPr/>
        </p:nvSpPr>
        <p:spPr>
          <a:xfrm>
            <a:off x="8859117" y="361951"/>
            <a:ext cx="2932349" cy="2406899"/>
          </a:xfrm>
          <a:prstGeom prst="rect">
            <a:avLst/>
          </a:prstGeom>
          <a:solidFill>
            <a:srgbClr val="5EB6CD">
              <a:alpha val="25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35" name="Rectangle">
            <a:extLst>
              <a:ext uri="{FF2B5EF4-FFF2-40B4-BE49-F238E27FC236}">
                <a16:creationId xmlns:a16="http://schemas.microsoft.com/office/drawing/2014/main" id="{EDA9C529-19C1-5B45-A3FD-B5DC4105D320}"/>
              </a:ext>
            </a:extLst>
          </p:cNvPr>
          <p:cNvSpPr/>
          <p:nvPr/>
        </p:nvSpPr>
        <p:spPr>
          <a:xfrm>
            <a:off x="9730787" y="3586957"/>
            <a:ext cx="2079729" cy="2031033"/>
          </a:xfrm>
          <a:prstGeom prst="rect">
            <a:avLst/>
          </a:prstGeom>
          <a:solidFill>
            <a:srgbClr val="5EB6CD">
              <a:alpha val="25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36" name="Image">
            <a:extLst>
              <a:ext uri="{FF2B5EF4-FFF2-40B4-BE49-F238E27FC236}">
                <a16:creationId xmlns:a16="http://schemas.microsoft.com/office/drawing/2014/main" id="{5191381D-E471-F642-A065-6150ADDAB5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384515" y="4014585"/>
            <a:ext cx="1616462" cy="190223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37" name="Image">
            <a:extLst>
              <a:ext uri="{FF2B5EF4-FFF2-40B4-BE49-F238E27FC236}">
                <a16:creationId xmlns:a16="http://schemas.microsoft.com/office/drawing/2014/main" id="{B10CA789-9666-DE4F-B873-BD3704AF772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492475" y="106770"/>
            <a:ext cx="2454744" cy="274556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38" name="Image">
            <a:extLst>
              <a:ext uri="{FF2B5EF4-FFF2-40B4-BE49-F238E27FC236}">
                <a16:creationId xmlns:a16="http://schemas.microsoft.com/office/drawing/2014/main" id="{4771A927-B383-3544-8443-D27C69F95B83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673398" y="2395799"/>
            <a:ext cx="2479842" cy="1723505"/>
          </a:xfrm>
          <a:prstGeom prst="rect">
            <a:avLst/>
          </a:prstGeom>
          <a:ln w="152400">
            <a:solidFill>
              <a:srgbClr val="FFFFFF"/>
            </a:solidFill>
          </a:ln>
        </p:spPr>
        <p:txBody>
          <a:bodyPr lIns="91439" tIns="45719" rIns="91439" bIns="45719" anchor="t">
            <a:noAutofit/>
          </a:bodyPr>
          <a:lstStyle/>
          <a:p>
            <a:r>
              <a:rPr lang="en-US"/>
              <a:t>Click icon to add picture</a:t>
            </a:r>
            <a:endParaRPr/>
          </a:p>
        </p:txBody>
      </p:sp>
      <p:pic>
        <p:nvPicPr>
          <p:cNvPr id="39" name="Image" descr="Image">
            <a:extLst>
              <a:ext uri="{FF2B5EF4-FFF2-40B4-BE49-F238E27FC236}">
                <a16:creationId xmlns:a16="http://schemas.microsoft.com/office/drawing/2014/main" id="{9D204C7E-E9FE-274A-9179-34DACB4967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9559" y="6218921"/>
            <a:ext cx="3242541" cy="37157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230115664"/>
      </p:ext>
    </p:extLst>
  </p:cSld>
  <p:clrMapOvr>
    <a:masterClrMapping/>
  </p:clrMapOvr>
  <p:hf hd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YPOM Sectio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CEBA800-2311-FF4E-80A5-FD259E821C1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2A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29" name="Picture 28" descr="A picture containing outdoor, building, sky, water&#10;&#10;Description automatically generated">
            <a:extLst>
              <a:ext uri="{FF2B5EF4-FFF2-40B4-BE49-F238E27FC236}">
                <a16:creationId xmlns:a16="http://schemas.microsoft.com/office/drawing/2014/main" id="{53018498-BDB2-8641-8302-75FDF72A147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02904" y="0"/>
            <a:ext cx="4689096" cy="6858000"/>
          </a:xfrm>
          <a:prstGeom prst="rect">
            <a:avLst/>
          </a:prstGeom>
        </p:spPr>
      </p:pic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681A1EB9-1A27-F246-A5A5-6042B6F4EE4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43100" y="2705100"/>
            <a:ext cx="8820150" cy="3181350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225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algn="ctr"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algn="ctr"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algn="ctr"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algn="ctr"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en-US"/>
              <a:t>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Magna ac </a:t>
            </a:r>
            <a:r>
              <a:rPr lang="en-US" err="1"/>
              <a:t>placerat</a:t>
            </a:r>
            <a:r>
              <a:rPr lang="en-US"/>
              <a:t> vestibulum </a:t>
            </a:r>
            <a:r>
              <a:rPr lang="en-US" err="1"/>
              <a:t>lectus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</a:t>
            </a:r>
            <a:r>
              <a:rPr lang="en-US" err="1"/>
              <a:t>ultrices</a:t>
            </a:r>
            <a:r>
              <a:rPr lang="en-US"/>
              <a:t>. Eros in cursus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massa</a:t>
            </a:r>
            <a:r>
              <a:rPr lang="en-US"/>
              <a:t>. </a:t>
            </a:r>
            <a:r>
              <a:rPr lang="en-US" err="1"/>
              <a:t>Vulputate</a:t>
            </a:r>
            <a:r>
              <a:rPr lang="en-US"/>
              <a:t> </a:t>
            </a:r>
            <a:r>
              <a:rPr lang="en-US" err="1"/>
              <a:t>odio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</a:t>
            </a:r>
            <a:r>
              <a:rPr lang="en-US" err="1"/>
              <a:t>blandit</a:t>
            </a:r>
            <a:r>
              <a:rPr lang="en-US"/>
              <a:t> </a:t>
            </a:r>
            <a:r>
              <a:rPr lang="en-US" err="1"/>
              <a:t>volutpat</a:t>
            </a:r>
            <a:r>
              <a:rPr lang="en-US"/>
              <a:t> </a:t>
            </a:r>
            <a:r>
              <a:rPr lang="en-US" err="1"/>
              <a:t>maecenas</a:t>
            </a:r>
            <a:r>
              <a:rPr lang="en-US"/>
              <a:t> </a:t>
            </a:r>
            <a:r>
              <a:rPr lang="en-US" err="1"/>
              <a:t>volutpat</a:t>
            </a:r>
            <a:r>
              <a:rPr lang="en-US"/>
              <a:t>. </a:t>
            </a:r>
            <a:r>
              <a:rPr lang="en-US" err="1"/>
              <a:t>Interdum</a:t>
            </a:r>
            <a:r>
              <a:rPr lang="en-US"/>
              <a:t> </a:t>
            </a:r>
            <a:r>
              <a:rPr lang="en-US" err="1"/>
              <a:t>velit</a:t>
            </a:r>
            <a:r>
              <a:rPr lang="en-US"/>
              <a:t> </a:t>
            </a:r>
            <a:r>
              <a:rPr lang="en-US" err="1"/>
              <a:t>laoreet</a:t>
            </a:r>
            <a:r>
              <a:rPr lang="en-US"/>
              <a:t> id </a:t>
            </a:r>
            <a:r>
              <a:rPr lang="en-US" err="1"/>
              <a:t>donec</a:t>
            </a:r>
            <a:r>
              <a:rPr lang="en-US"/>
              <a:t>. </a:t>
            </a:r>
            <a:r>
              <a:rPr lang="en-US" err="1"/>
              <a:t>Malesuada</a:t>
            </a:r>
            <a:r>
              <a:rPr lang="en-US"/>
              <a:t> </a:t>
            </a:r>
            <a:r>
              <a:rPr lang="en-US" err="1"/>
              <a:t>proin</a:t>
            </a:r>
            <a:r>
              <a:rPr lang="en-US"/>
              <a:t> libero </a:t>
            </a:r>
            <a:r>
              <a:rPr lang="en-US" err="1"/>
              <a:t>nunc</a:t>
            </a:r>
            <a:r>
              <a:rPr lang="en-US"/>
              <a:t> </a:t>
            </a:r>
            <a:r>
              <a:rPr lang="en-US" err="1"/>
              <a:t>consequat</a:t>
            </a:r>
            <a:r>
              <a:rPr lang="en-US"/>
              <a:t> </a:t>
            </a:r>
            <a:r>
              <a:rPr lang="en-US" err="1"/>
              <a:t>interdum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mattis</a:t>
            </a:r>
            <a:r>
              <a:rPr lang="en-US"/>
              <a:t>. </a:t>
            </a:r>
            <a:r>
              <a:rPr lang="en-US" err="1"/>
              <a:t>Blandit</a:t>
            </a:r>
            <a:r>
              <a:rPr lang="en-US"/>
              <a:t> cursus </a:t>
            </a:r>
            <a:r>
              <a:rPr lang="en-US" err="1"/>
              <a:t>risus</a:t>
            </a:r>
            <a:r>
              <a:rPr lang="en-US"/>
              <a:t> at </a:t>
            </a:r>
            <a:r>
              <a:rPr lang="en-US" err="1"/>
              <a:t>ultrices</a:t>
            </a:r>
            <a:r>
              <a:rPr lang="en-US"/>
              <a:t> mi tempus </a:t>
            </a:r>
            <a:r>
              <a:rPr lang="en-US" err="1"/>
              <a:t>imperdiet</a:t>
            </a:r>
            <a:r>
              <a:rPr lang="en-US"/>
              <a:t>. Pharetra magna ac </a:t>
            </a:r>
            <a:r>
              <a:rPr lang="en-US" err="1"/>
              <a:t>placerat</a:t>
            </a:r>
            <a:r>
              <a:rPr lang="en-US"/>
              <a:t> vestibulum </a:t>
            </a:r>
            <a:r>
              <a:rPr lang="en-US" err="1"/>
              <a:t>lectus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 </a:t>
            </a:r>
            <a:r>
              <a:rPr lang="en-US" err="1"/>
              <a:t>ultrices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 in.</a:t>
            </a:r>
          </a:p>
        </p:txBody>
      </p: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EFE17AE0-08BC-4E4B-BF8B-B0D5C047A6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9500" y="507351"/>
            <a:ext cx="4981575" cy="264174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C1F27C8-7EBB-174E-A65D-2EF301EAD727}"/>
              </a:ext>
            </a:extLst>
          </p:cNvPr>
          <p:cNvCxnSpPr>
            <a:cxnSpLocks/>
          </p:cNvCxnSpPr>
          <p:nvPr/>
        </p:nvCxnSpPr>
        <p:spPr>
          <a:xfrm>
            <a:off x="3648075" y="1076325"/>
            <a:ext cx="4905375" cy="0"/>
          </a:xfrm>
          <a:prstGeom prst="line">
            <a:avLst/>
          </a:prstGeom>
          <a:ln w="1143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FC29B18-9920-0D45-9C8B-AF1E86C9C5AC}"/>
              </a:ext>
            </a:extLst>
          </p:cNvPr>
          <p:cNvCxnSpPr>
            <a:cxnSpLocks/>
          </p:cNvCxnSpPr>
          <p:nvPr/>
        </p:nvCxnSpPr>
        <p:spPr>
          <a:xfrm>
            <a:off x="5210175" y="1076325"/>
            <a:ext cx="1733550" cy="0"/>
          </a:xfrm>
          <a:prstGeom prst="line">
            <a:avLst/>
          </a:prstGeom>
          <a:ln w="114300">
            <a:solidFill>
              <a:srgbClr val="A899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4F71D707-BFF4-024A-99EA-9CC1E2D24DB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29958" y="1673746"/>
            <a:ext cx="7714243" cy="83133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5252">
                <a:solidFill>
                  <a:srgbClr val="A89968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3752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3752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3752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3752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en-US"/>
              <a:t>SECTION TITLE</a:t>
            </a:r>
          </a:p>
        </p:txBody>
      </p:sp>
      <p:pic>
        <p:nvPicPr>
          <p:cNvPr id="19" name="Picture 18" descr="A black sign with white text&#10;&#10;Description automatically generated">
            <a:extLst>
              <a:ext uri="{FF2B5EF4-FFF2-40B4-BE49-F238E27FC236}">
                <a16:creationId xmlns:a16="http://schemas.microsoft.com/office/drawing/2014/main" id="{7607D96C-B609-A740-A384-5BB61BC079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8071" y="1683271"/>
            <a:ext cx="736079" cy="736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563244"/>
      </p:ext>
    </p:extLst>
  </p:cSld>
  <p:clrMapOvr>
    <a:masterClrMapping/>
  </p:clrMapOvr>
  <p:hf hd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YPOM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ridge over a body of water&#10;&#10;Description automatically generated">
            <a:extLst>
              <a:ext uri="{FF2B5EF4-FFF2-40B4-BE49-F238E27FC236}">
                <a16:creationId xmlns:a16="http://schemas.microsoft.com/office/drawing/2014/main" id="{E598D540-0DAA-5A44-8D46-FDEE86FDA26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 amt="3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-12"/>
          <a:stretch/>
        </p:blipFill>
        <p:spPr>
          <a:xfrm>
            <a:off x="0" y="6486"/>
            <a:ext cx="12193524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34A61BC-80EC-CA42-977B-2285B16BBE1E}"/>
              </a:ext>
            </a:extLst>
          </p:cNvPr>
          <p:cNvSpPr/>
          <p:nvPr/>
        </p:nvSpPr>
        <p:spPr>
          <a:xfrm>
            <a:off x="115592" y="104614"/>
            <a:ext cx="11960817" cy="6661745"/>
          </a:xfrm>
          <a:prstGeom prst="rect">
            <a:avLst/>
          </a:prstGeom>
          <a:noFill/>
          <a:ln w="317500">
            <a:solidFill>
              <a:srgbClr val="A89968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2CFEB9-1057-6846-9D0E-B0436FE719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29650" y="5528795"/>
            <a:ext cx="3181350" cy="1009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178542"/>
      </p:ext>
    </p:extLst>
  </p:cSld>
  <p:clrMapOvr>
    <a:masterClrMapping/>
  </p:clrMapOvr>
  <p:hf hd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82485736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">
    <p:bg>
      <p:bgPr>
        <a:solidFill>
          <a:srgbClr val="0028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C8F80E-392E-3E45-AECF-0AEF756395E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16981" y="1917184"/>
            <a:ext cx="10554862" cy="140455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buNone/>
              <a:defRPr sz="5252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3752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3752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3752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3752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en-US"/>
              <a:t>Section Title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B465B32D-111C-A34A-85CC-02EE35DD0E5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19365" y="3925617"/>
            <a:ext cx="10554862" cy="584947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 defTabSz="575505" hangingPunct="1">
              <a:lnSpc>
                <a:spcPct val="110000"/>
              </a:lnSpc>
              <a:buNone/>
              <a:defRPr sz="6208">
                <a:solidFill>
                  <a:srgbClr val="A89968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algn="ctr" defTabSz="767340" hangingPunct="1">
              <a:lnSpc>
                <a:spcPct val="110000"/>
              </a:lnSpc>
              <a:defRPr sz="6208"/>
            </a:pPr>
            <a:r>
              <a:rPr lang="en-US" sz="3001">
                <a:solidFill>
                  <a:srgbClr val="A89968"/>
                </a:solidFill>
                <a:latin typeface="Verdana" charset="0"/>
                <a:ea typeface="Verdana" charset="0"/>
                <a:cs typeface="Verdana" charset="0"/>
              </a:rPr>
              <a:t>Title</a:t>
            </a:r>
          </a:p>
        </p:txBody>
      </p:sp>
      <p:sp>
        <p:nvSpPr>
          <p:cNvPr id="14" name="Line">
            <a:extLst>
              <a:ext uri="{FF2B5EF4-FFF2-40B4-BE49-F238E27FC236}">
                <a16:creationId xmlns:a16="http://schemas.microsoft.com/office/drawing/2014/main" id="{4F510C2D-CEA3-1541-B612-EA997964B0DA}"/>
              </a:ext>
            </a:extLst>
          </p:cNvPr>
          <p:cNvSpPr/>
          <p:nvPr/>
        </p:nvSpPr>
        <p:spPr>
          <a:xfrm>
            <a:off x="1166751" y="3321743"/>
            <a:ext cx="9861676" cy="0"/>
          </a:xfrm>
          <a:prstGeom prst="line">
            <a:avLst/>
          </a:prstGeom>
          <a:ln w="25400">
            <a:solidFill>
              <a:srgbClr val="FFFFFF">
                <a:alpha val="42772"/>
              </a:srgbClr>
            </a:solidFill>
            <a:miter lim="400000"/>
          </a:ln>
        </p:spPr>
        <p:txBody>
          <a:bodyPr lIns="37933" tIns="37933" rIns="37933" bIns="37933">
            <a:noAutofit/>
          </a:bodyPr>
          <a:lstStyle/>
          <a:p>
            <a:endParaRPr sz="177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028937D-7937-C54A-B172-4F1477E6370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6189" y="3412611"/>
            <a:ext cx="10554862" cy="56316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752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algn="ctr">
              <a:defRPr sz="3752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algn="ctr">
              <a:defRPr sz="3752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algn="ctr">
              <a:defRPr sz="3752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algn="ctr">
              <a:defRPr sz="3752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en-US"/>
              <a:t>Name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C6FDCF9-0B24-8048-9B54-D52001CC82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59912" y="5876596"/>
            <a:ext cx="2590194" cy="839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558560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ody text small">
    <p:bg>
      <p:bgPr>
        <a:solidFill>
          <a:srgbClr val="0028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2EE6DDDA-D011-E74D-B5F6-0E34241A0E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30475" y="171347"/>
            <a:ext cx="11659822" cy="160366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buNone/>
              <a:defRPr sz="4502" b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/>
              <a:t>Title of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70959D-2229-B641-ADC3-B9508A0BDA4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14638" y="1008530"/>
            <a:ext cx="10437636" cy="539563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25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en-US"/>
              <a:t>Body text small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090DC8-DD17-964B-8F04-7CBD9B9238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59912" y="5876596"/>
            <a:ext cx="2590194" cy="839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545516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ullet List">
    <p:bg>
      <p:bgPr>
        <a:solidFill>
          <a:srgbClr val="0028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CA06F9AE-50C2-4845-901C-2C447DCC11FD}"/>
              </a:ext>
            </a:extLst>
          </p:cNvPr>
          <p:cNvSpPr txBox="1">
            <a:spLocks/>
          </p:cNvSpPr>
          <p:nvPr/>
        </p:nvSpPr>
        <p:spPr>
          <a:xfrm>
            <a:off x="1435297" y="4996807"/>
            <a:ext cx="11033372" cy="530135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8585" tIns="38585" rIns="38585" bIns="38585">
            <a:noAutofit/>
          </a:bodyPr>
          <a:lstStyle>
            <a:lvl1pPr marL="385262" marR="0" indent="-385262" algn="l" defTabSz="1198596" rtl="0" latinLnBrk="0">
              <a:lnSpc>
                <a:spcPct val="100000"/>
              </a:lnSpc>
              <a:spcBef>
                <a:spcPts val="127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719" b="0" i="0" u="none" strike="noStrike" cap="none" spc="0" baseline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uFillTx/>
                <a:latin typeface="Gotham"/>
                <a:ea typeface="Gotham"/>
                <a:cs typeface="Gotham"/>
                <a:sym typeface="Gotham"/>
              </a:defRPr>
            </a:lvl1pPr>
            <a:lvl2pPr marL="898947" marR="0" indent="-449473" algn="l" defTabSz="1198596" rtl="0" latinLnBrk="0">
              <a:lnSpc>
                <a:spcPct val="100000"/>
              </a:lnSpc>
              <a:spcBef>
                <a:spcPts val="127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719" b="0" i="0" u="none" strike="noStrike" cap="none" spc="0" baseline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uFillTx/>
                <a:latin typeface="Gotham"/>
                <a:ea typeface="Gotham"/>
                <a:cs typeface="Gotham"/>
                <a:sym typeface="Gotham"/>
              </a:defRPr>
            </a:lvl2pPr>
            <a:lvl3pPr marL="1438313" marR="0" indent="-539366" algn="l" defTabSz="1198596" rtl="0" latinLnBrk="0">
              <a:lnSpc>
                <a:spcPct val="100000"/>
              </a:lnSpc>
              <a:spcBef>
                <a:spcPts val="127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719" b="0" i="0" u="none" strike="noStrike" cap="none" spc="0" baseline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uFillTx/>
                <a:latin typeface="Gotham"/>
                <a:ea typeface="Gotham"/>
                <a:cs typeface="Gotham"/>
                <a:sym typeface="Gotham"/>
              </a:defRPr>
            </a:lvl3pPr>
            <a:lvl4pPr marL="1947718" marR="0" indent="-599298" algn="l" defTabSz="1198596" rtl="0" latinLnBrk="0">
              <a:lnSpc>
                <a:spcPct val="100000"/>
              </a:lnSpc>
              <a:spcBef>
                <a:spcPts val="127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719" b="0" i="0" u="none" strike="noStrike" cap="none" spc="0" baseline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uFillTx/>
                <a:latin typeface="Gotham"/>
                <a:ea typeface="Gotham"/>
                <a:cs typeface="Gotham"/>
                <a:sym typeface="Gotham"/>
              </a:defRPr>
            </a:lvl4pPr>
            <a:lvl5pPr marL="2397191" marR="0" indent="-599298" algn="l" defTabSz="1198596" rtl="0" latinLnBrk="0">
              <a:lnSpc>
                <a:spcPct val="100000"/>
              </a:lnSpc>
              <a:spcBef>
                <a:spcPts val="127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719" b="0" i="0" u="none" strike="noStrike" cap="none" spc="0" baseline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uFillTx/>
                <a:latin typeface="Gotham"/>
                <a:ea typeface="Gotham"/>
                <a:cs typeface="Gotham"/>
                <a:sym typeface="Gotham"/>
              </a:defRPr>
            </a:lvl5pPr>
            <a:lvl6pPr marL="2846664" marR="0" indent="-599298" algn="l" defTabSz="1198596" rtl="0" latinLnBrk="0">
              <a:lnSpc>
                <a:spcPct val="100000"/>
              </a:lnSpc>
              <a:spcBef>
                <a:spcPts val="127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719" b="0" i="0" u="none" strike="noStrike" cap="none" spc="0" baseline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uFillTx/>
                <a:latin typeface="Gotham"/>
                <a:ea typeface="Gotham"/>
                <a:cs typeface="Gotham"/>
                <a:sym typeface="Gotham"/>
              </a:defRPr>
            </a:lvl6pPr>
            <a:lvl7pPr marL="3296138" marR="0" indent="-599298" algn="l" defTabSz="1198596" rtl="0" latinLnBrk="0">
              <a:lnSpc>
                <a:spcPct val="100000"/>
              </a:lnSpc>
              <a:spcBef>
                <a:spcPts val="127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719" b="0" i="0" u="none" strike="noStrike" cap="none" spc="0" baseline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uFillTx/>
                <a:latin typeface="Gotham"/>
                <a:ea typeface="Gotham"/>
                <a:cs typeface="Gotham"/>
                <a:sym typeface="Gotham"/>
              </a:defRPr>
            </a:lvl7pPr>
            <a:lvl8pPr marL="3745611" marR="0" indent="-599298" algn="l" defTabSz="1198596" rtl="0" latinLnBrk="0">
              <a:lnSpc>
                <a:spcPct val="100000"/>
              </a:lnSpc>
              <a:spcBef>
                <a:spcPts val="127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719" b="0" i="0" u="none" strike="noStrike" cap="none" spc="0" baseline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uFillTx/>
                <a:latin typeface="Gotham"/>
                <a:ea typeface="Gotham"/>
                <a:cs typeface="Gotham"/>
                <a:sym typeface="Gotham"/>
              </a:defRPr>
            </a:lvl8pPr>
            <a:lvl9pPr marL="4195084" marR="0" indent="-599298" algn="l" defTabSz="1198596" rtl="0" latinLnBrk="0">
              <a:lnSpc>
                <a:spcPct val="100000"/>
              </a:lnSpc>
              <a:spcBef>
                <a:spcPts val="127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719" b="0" i="0" u="none" strike="noStrike" cap="none" spc="0" baseline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uFillTx/>
                <a:latin typeface="Gotham"/>
                <a:ea typeface="Gotham"/>
                <a:cs typeface="Gotham"/>
                <a:sym typeface="Gotham"/>
              </a:defRPr>
            </a:lvl9pPr>
          </a:lstStyle>
          <a:p>
            <a:pPr marL="1070686" lvl="2" indent="-396274" defTabSz="638442" hangingPunct="1">
              <a:spcBef>
                <a:spcPts val="737"/>
              </a:spcBef>
              <a:defRPr sz="2800">
                <a:effectLst>
                  <a:outerShdw blurRad="25400" dist="27050" dir="2700000" rotWithShape="0">
                    <a:srgbClr val="000000">
                      <a:alpha val="43137"/>
                    </a:srgbClr>
                  </a:outerShdw>
                </a:effectLst>
              </a:defRPr>
            </a:pPr>
            <a:endParaRPr lang="en-US" sz="3001">
              <a:effectLst>
                <a:outerShdw blurRad="25400" dist="27050" dir="2700000" rotWithShape="0">
                  <a:srgbClr val="000000">
                    <a:alpha val="43137"/>
                  </a:srgbClr>
                </a:outerShdw>
              </a:effectLst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EC7D02D8-8A63-C942-8509-34617A375BB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30475" y="171347"/>
            <a:ext cx="11659822" cy="160366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buNone/>
              <a:defRPr sz="4502" b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/>
              <a:t>Title of Slide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F64F2A7B-371F-BA42-B690-4943585915C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14638" y="1107071"/>
            <a:ext cx="10437636" cy="17144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en-US"/>
              <a:t>Body text regular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18F06B63-455F-B040-8B3B-A216B590726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14638" y="3717765"/>
            <a:ext cx="10437636" cy="1714499"/>
          </a:xfrm>
          <a:prstGeom prst="rect">
            <a:avLst/>
          </a:prstGeom>
        </p:spPr>
        <p:txBody>
          <a:bodyPr>
            <a:noAutofit/>
          </a:bodyPr>
          <a:lstStyle>
            <a:lvl1pPr marL="428753" indent="-428753">
              <a:buFont typeface="Arial" panose="020B0604020202020204" pitchFamily="34" charset="0"/>
              <a:buChar char="•"/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225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en-US"/>
              <a:t>Bullet List Level 1</a:t>
            </a:r>
          </a:p>
          <a:p>
            <a:pPr lvl="1"/>
            <a:r>
              <a:rPr lang="en-US"/>
              <a:t>Bullet List Level 2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10C6984-42A2-E149-8311-345EBE78A74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4638" y="2821569"/>
            <a:ext cx="10437636" cy="896195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3001">
                <a:solidFill>
                  <a:srgbClr val="A89968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en-US"/>
              <a:t>Bullet List Title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CD2FF9C-A4E5-9B47-A557-27A35215EC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59912" y="5876596"/>
            <a:ext cx="2590194" cy="839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058440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ullet List Double">
    <p:bg>
      <p:bgPr>
        <a:solidFill>
          <a:srgbClr val="0028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84350039-88DF-3B41-84CE-43A943DC11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59912" y="5876596"/>
            <a:ext cx="2590194" cy="839510"/>
          </a:xfrm>
          <a:prstGeom prst="rect">
            <a:avLst/>
          </a:prstGeom>
        </p:spPr>
      </p:pic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CA06F9AE-50C2-4845-901C-2C447DCC11FD}"/>
              </a:ext>
            </a:extLst>
          </p:cNvPr>
          <p:cNvSpPr txBox="1">
            <a:spLocks/>
          </p:cNvSpPr>
          <p:nvPr/>
        </p:nvSpPr>
        <p:spPr>
          <a:xfrm>
            <a:off x="1435297" y="4996807"/>
            <a:ext cx="11033372" cy="530135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8585" tIns="38585" rIns="38585" bIns="38585">
            <a:noAutofit/>
          </a:bodyPr>
          <a:lstStyle>
            <a:lvl1pPr marL="385262" marR="0" indent="-385262" algn="l" defTabSz="1198596" rtl="0" latinLnBrk="0">
              <a:lnSpc>
                <a:spcPct val="100000"/>
              </a:lnSpc>
              <a:spcBef>
                <a:spcPts val="127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719" b="0" i="0" u="none" strike="noStrike" cap="none" spc="0" baseline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uFillTx/>
                <a:latin typeface="Gotham"/>
                <a:ea typeface="Gotham"/>
                <a:cs typeface="Gotham"/>
                <a:sym typeface="Gotham"/>
              </a:defRPr>
            </a:lvl1pPr>
            <a:lvl2pPr marL="898947" marR="0" indent="-449473" algn="l" defTabSz="1198596" rtl="0" latinLnBrk="0">
              <a:lnSpc>
                <a:spcPct val="100000"/>
              </a:lnSpc>
              <a:spcBef>
                <a:spcPts val="127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719" b="0" i="0" u="none" strike="noStrike" cap="none" spc="0" baseline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uFillTx/>
                <a:latin typeface="Gotham"/>
                <a:ea typeface="Gotham"/>
                <a:cs typeface="Gotham"/>
                <a:sym typeface="Gotham"/>
              </a:defRPr>
            </a:lvl2pPr>
            <a:lvl3pPr marL="1438313" marR="0" indent="-539366" algn="l" defTabSz="1198596" rtl="0" latinLnBrk="0">
              <a:lnSpc>
                <a:spcPct val="100000"/>
              </a:lnSpc>
              <a:spcBef>
                <a:spcPts val="127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719" b="0" i="0" u="none" strike="noStrike" cap="none" spc="0" baseline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uFillTx/>
                <a:latin typeface="Gotham"/>
                <a:ea typeface="Gotham"/>
                <a:cs typeface="Gotham"/>
                <a:sym typeface="Gotham"/>
              </a:defRPr>
            </a:lvl3pPr>
            <a:lvl4pPr marL="1947718" marR="0" indent="-599298" algn="l" defTabSz="1198596" rtl="0" latinLnBrk="0">
              <a:lnSpc>
                <a:spcPct val="100000"/>
              </a:lnSpc>
              <a:spcBef>
                <a:spcPts val="127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719" b="0" i="0" u="none" strike="noStrike" cap="none" spc="0" baseline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uFillTx/>
                <a:latin typeface="Gotham"/>
                <a:ea typeface="Gotham"/>
                <a:cs typeface="Gotham"/>
                <a:sym typeface="Gotham"/>
              </a:defRPr>
            </a:lvl4pPr>
            <a:lvl5pPr marL="2397191" marR="0" indent="-599298" algn="l" defTabSz="1198596" rtl="0" latinLnBrk="0">
              <a:lnSpc>
                <a:spcPct val="100000"/>
              </a:lnSpc>
              <a:spcBef>
                <a:spcPts val="127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719" b="0" i="0" u="none" strike="noStrike" cap="none" spc="0" baseline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uFillTx/>
                <a:latin typeface="Gotham"/>
                <a:ea typeface="Gotham"/>
                <a:cs typeface="Gotham"/>
                <a:sym typeface="Gotham"/>
              </a:defRPr>
            </a:lvl5pPr>
            <a:lvl6pPr marL="2846664" marR="0" indent="-599298" algn="l" defTabSz="1198596" rtl="0" latinLnBrk="0">
              <a:lnSpc>
                <a:spcPct val="100000"/>
              </a:lnSpc>
              <a:spcBef>
                <a:spcPts val="127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719" b="0" i="0" u="none" strike="noStrike" cap="none" spc="0" baseline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uFillTx/>
                <a:latin typeface="Gotham"/>
                <a:ea typeface="Gotham"/>
                <a:cs typeface="Gotham"/>
                <a:sym typeface="Gotham"/>
              </a:defRPr>
            </a:lvl6pPr>
            <a:lvl7pPr marL="3296138" marR="0" indent="-599298" algn="l" defTabSz="1198596" rtl="0" latinLnBrk="0">
              <a:lnSpc>
                <a:spcPct val="100000"/>
              </a:lnSpc>
              <a:spcBef>
                <a:spcPts val="127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719" b="0" i="0" u="none" strike="noStrike" cap="none" spc="0" baseline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uFillTx/>
                <a:latin typeface="Gotham"/>
                <a:ea typeface="Gotham"/>
                <a:cs typeface="Gotham"/>
                <a:sym typeface="Gotham"/>
              </a:defRPr>
            </a:lvl7pPr>
            <a:lvl8pPr marL="3745611" marR="0" indent="-599298" algn="l" defTabSz="1198596" rtl="0" latinLnBrk="0">
              <a:lnSpc>
                <a:spcPct val="100000"/>
              </a:lnSpc>
              <a:spcBef>
                <a:spcPts val="127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719" b="0" i="0" u="none" strike="noStrike" cap="none" spc="0" baseline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uFillTx/>
                <a:latin typeface="Gotham"/>
                <a:ea typeface="Gotham"/>
                <a:cs typeface="Gotham"/>
                <a:sym typeface="Gotham"/>
              </a:defRPr>
            </a:lvl8pPr>
            <a:lvl9pPr marL="4195084" marR="0" indent="-599298" algn="l" defTabSz="1198596" rtl="0" latinLnBrk="0">
              <a:lnSpc>
                <a:spcPct val="100000"/>
              </a:lnSpc>
              <a:spcBef>
                <a:spcPts val="127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4719" b="0" i="0" u="none" strike="noStrike" cap="none" spc="0" baseline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uFillTx/>
                <a:latin typeface="Gotham"/>
                <a:ea typeface="Gotham"/>
                <a:cs typeface="Gotham"/>
                <a:sym typeface="Gotham"/>
              </a:defRPr>
            </a:lvl9pPr>
          </a:lstStyle>
          <a:p>
            <a:pPr marL="1070686" lvl="2" indent="-396274" defTabSz="638442" hangingPunct="1">
              <a:spcBef>
                <a:spcPts val="737"/>
              </a:spcBef>
              <a:defRPr sz="2800">
                <a:effectLst>
                  <a:outerShdw blurRad="25400" dist="27050" dir="2700000" rotWithShape="0">
                    <a:srgbClr val="000000">
                      <a:alpha val="43137"/>
                    </a:srgbClr>
                  </a:outerShdw>
                </a:effectLst>
              </a:defRPr>
            </a:pPr>
            <a:endParaRPr lang="en-US" sz="3001">
              <a:effectLst>
                <a:outerShdw blurRad="25400" dist="27050" dir="2700000" rotWithShape="0">
                  <a:srgbClr val="000000">
                    <a:alpha val="43137"/>
                  </a:srgbClr>
                </a:outerShdw>
              </a:effectLst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EC7D02D8-8A63-C942-8509-34617A375BB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30475" y="171347"/>
            <a:ext cx="11659822" cy="160366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buNone/>
              <a:defRPr sz="4502" b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/>
              <a:t>Title of Slide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18F06B63-455F-B040-8B3B-A216B590726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14638" y="1861195"/>
            <a:ext cx="10437636" cy="1714499"/>
          </a:xfrm>
          <a:prstGeom prst="rect">
            <a:avLst/>
          </a:prstGeom>
        </p:spPr>
        <p:txBody>
          <a:bodyPr>
            <a:noAutofit/>
          </a:bodyPr>
          <a:lstStyle>
            <a:lvl1pPr marL="428753" indent="-428753">
              <a:buFont typeface="Arial" panose="020B0604020202020204" pitchFamily="34" charset="0"/>
              <a:buChar char="•"/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225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en-US"/>
              <a:t>Bullet List Level 1</a:t>
            </a:r>
          </a:p>
          <a:p>
            <a:pPr lvl="1"/>
            <a:r>
              <a:rPr lang="en-US"/>
              <a:t>Bullet List Level 2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10C6984-42A2-E149-8311-345EBE78A74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4638" y="964999"/>
            <a:ext cx="10437636" cy="896195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3001">
                <a:solidFill>
                  <a:srgbClr val="A89968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en-US"/>
              <a:t>Bullet List Title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43138B38-4869-254C-8DB2-60886E94FC0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4638" y="4471888"/>
            <a:ext cx="10437636" cy="1714499"/>
          </a:xfrm>
          <a:prstGeom prst="rect">
            <a:avLst/>
          </a:prstGeom>
        </p:spPr>
        <p:txBody>
          <a:bodyPr>
            <a:noAutofit/>
          </a:bodyPr>
          <a:lstStyle>
            <a:lvl1pPr marL="428753" indent="-428753">
              <a:buFont typeface="Arial" panose="020B0604020202020204" pitchFamily="34" charset="0"/>
              <a:buChar char="•"/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225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en-US"/>
              <a:t>Bullet List Level 1</a:t>
            </a:r>
          </a:p>
          <a:p>
            <a:pPr lvl="1"/>
            <a:r>
              <a:rPr lang="en-US"/>
              <a:t>Bullet List Level 2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48FA6141-E614-DF44-B2B6-A268A7CFDA4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14638" y="3575692"/>
            <a:ext cx="10437636" cy="896195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3001">
                <a:solidFill>
                  <a:srgbClr val="A89968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en-US"/>
              <a:t>Bullet List Title</a:t>
            </a:r>
          </a:p>
        </p:txBody>
      </p:sp>
    </p:spTree>
    <p:extLst>
      <p:ext uri="{BB962C8B-B14F-4D97-AF65-F5344CB8AC3E}">
        <p14:creationId xmlns:p14="http://schemas.microsoft.com/office/powerpoint/2010/main" val="1772486297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entered Text">
    <p:bg>
      <p:bgPr>
        <a:solidFill>
          <a:srgbClr val="0028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2BF1B9-0E92-D04B-B247-CBC467CB342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5655" y="180975"/>
            <a:ext cx="11701334" cy="650557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algn="ctr"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algn="ctr"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algn="ctr"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algn="ctr">
              <a:defRPr sz="300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en-US"/>
              <a:t>Generic centered text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8A7091-341D-E345-A94D-D5CFCA0E62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59912" y="5876596"/>
            <a:ext cx="2590194" cy="839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47497"/>
      </p:ext>
    </p:extLst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act Info">
    <p:bg>
      <p:bgPr>
        <a:solidFill>
          <a:srgbClr val="0028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">
            <a:extLst>
              <a:ext uri="{FF2B5EF4-FFF2-40B4-BE49-F238E27FC236}">
                <a16:creationId xmlns:a16="http://schemas.microsoft.com/office/drawing/2014/main" id="{D63CDD48-5132-3348-BA4D-CF4BDAA4C842}"/>
              </a:ext>
            </a:extLst>
          </p:cNvPr>
          <p:cNvSpPr/>
          <p:nvPr/>
        </p:nvSpPr>
        <p:spPr>
          <a:xfrm>
            <a:off x="1127271" y="4036741"/>
            <a:ext cx="9999785" cy="93885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37933" tIns="37933" rIns="37933" bIns="37933" anchor="ctr">
            <a:noAutofit/>
          </a:bodyPr>
          <a:lstStyle/>
          <a:p>
            <a:pPr algn="ctr">
              <a:defRPr sz="800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defRPr>
            </a:pPr>
            <a:endParaRPr sz="590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4" name="TextBox 6">
            <a:extLst>
              <a:ext uri="{FF2B5EF4-FFF2-40B4-BE49-F238E27FC236}">
                <a16:creationId xmlns:a16="http://schemas.microsoft.com/office/drawing/2014/main" id="{BA5259A1-319C-CB4C-81EE-C088B0CEBF13}"/>
              </a:ext>
            </a:extLst>
          </p:cNvPr>
          <p:cNvSpPr txBox="1"/>
          <p:nvPr/>
        </p:nvSpPr>
        <p:spPr>
          <a:xfrm>
            <a:off x="1103361" y="1951426"/>
            <a:ext cx="10023695" cy="76908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7933" tIns="37933" rIns="37933" bIns="37933">
            <a:noAutofit/>
          </a:bodyPr>
          <a:lstStyle>
            <a:lvl1pPr marL="304800" indent="-304800">
              <a:spcBef>
                <a:spcPts val="1300"/>
              </a:spcBef>
              <a:defRPr sz="6400">
                <a:solidFill>
                  <a:srgbClr val="FFFFFF"/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latin typeface="Gotham"/>
                <a:ea typeface="Gotham"/>
                <a:cs typeface="Gotham"/>
                <a:sym typeface="Gotham"/>
              </a:defRPr>
            </a:lvl1pPr>
          </a:lstStyle>
          <a:p>
            <a:r>
              <a:rPr lang="en-US" sz="4502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Name</a:t>
            </a:r>
            <a:endParaRPr sz="4502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A955DE72-CF1C-A04F-80C9-677D087BA675}"/>
              </a:ext>
            </a:extLst>
          </p:cNvPr>
          <p:cNvSpPr/>
          <p:nvPr/>
        </p:nvSpPr>
        <p:spPr>
          <a:xfrm>
            <a:off x="1127271" y="2877936"/>
            <a:ext cx="9999091" cy="93885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37933" tIns="37933" rIns="37933" bIns="37933" anchor="ctr">
            <a:noAutofit/>
          </a:bodyPr>
          <a:lstStyle/>
          <a:p>
            <a:pPr algn="ctr">
              <a:defRPr sz="800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defRPr>
            </a:pPr>
            <a:endParaRPr sz="590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156F1C4-8882-EC44-A556-4A1079E880CE}"/>
              </a:ext>
            </a:extLst>
          </p:cNvPr>
          <p:cNvSpPr txBox="1">
            <a:spLocks/>
          </p:cNvSpPr>
          <p:nvPr/>
        </p:nvSpPr>
        <p:spPr>
          <a:xfrm>
            <a:off x="228659" y="171450"/>
            <a:ext cx="11432977" cy="171450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8585" tIns="38585" rIns="38585" bIns="38585" anchor="t">
            <a:noAutofit/>
          </a:bodyPr>
          <a:lstStyle>
            <a:lvl1pPr marL="0" marR="0" indent="0" algn="l" defTabSz="119859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258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Gotham"/>
                <a:ea typeface="Gotham"/>
                <a:cs typeface="Gotham"/>
                <a:sym typeface="Gotham"/>
              </a:defRPr>
            </a:lvl1pPr>
            <a:lvl2pPr marL="0" marR="0" indent="0" algn="l" defTabSz="119859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258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Gotham"/>
                <a:ea typeface="Gotham"/>
                <a:cs typeface="Gotham"/>
                <a:sym typeface="Gotham"/>
              </a:defRPr>
            </a:lvl2pPr>
            <a:lvl3pPr marL="0" marR="0" indent="0" algn="l" defTabSz="119859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258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Gotham"/>
                <a:ea typeface="Gotham"/>
                <a:cs typeface="Gotham"/>
                <a:sym typeface="Gotham"/>
              </a:defRPr>
            </a:lvl3pPr>
            <a:lvl4pPr marL="0" marR="0" indent="0" algn="l" defTabSz="119859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258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Gotham"/>
                <a:ea typeface="Gotham"/>
                <a:cs typeface="Gotham"/>
                <a:sym typeface="Gotham"/>
              </a:defRPr>
            </a:lvl4pPr>
            <a:lvl5pPr marL="0" marR="0" indent="0" algn="l" defTabSz="119859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258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Gotham"/>
                <a:ea typeface="Gotham"/>
                <a:cs typeface="Gotham"/>
                <a:sym typeface="Gotham"/>
              </a:defRPr>
            </a:lvl5pPr>
            <a:lvl6pPr marL="0" marR="0" indent="0" algn="l" defTabSz="119859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258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Gotham"/>
                <a:ea typeface="Gotham"/>
                <a:cs typeface="Gotham"/>
                <a:sym typeface="Gotham"/>
              </a:defRPr>
            </a:lvl6pPr>
            <a:lvl7pPr marL="0" marR="0" indent="0" algn="l" defTabSz="119859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258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Gotham"/>
                <a:ea typeface="Gotham"/>
                <a:cs typeface="Gotham"/>
                <a:sym typeface="Gotham"/>
              </a:defRPr>
            </a:lvl7pPr>
            <a:lvl8pPr marL="0" marR="0" indent="0" algn="l" defTabSz="119859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258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Gotham"/>
                <a:ea typeface="Gotham"/>
                <a:cs typeface="Gotham"/>
                <a:sym typeface="Gotham"/>
              </a:defRPr>
            </a:lvl8pPr>
            <a:lvl9pPr marL="0" marR="0" indent="0" algn="l" defTabSz="119859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258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Gotham"/>
                <a:ea typeface="Gotham"/>
                <a:cs typeface="Gotham"/>
                <a:sym typeface="Gotham"/>
              </a:defRPr>
            </a:lvl9pPr>
          </a:lstStyle>
          <a:p>
            <a:pPr hangingPunct="1"/>
            <a:r>
              <a:rPr lang="en-US" sz="4502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Contact Information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C5472B37-4B5E-FC41-8366-4543F2704DA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73715" y="2877938"/>
            <a:ext cx="9552645" cy="90985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001">
                <a:solidFill>
                  <a:srgbClr val="002855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 err="1"/>
              <a:t>email@csuniv.edu</a:t>
            </a:r>
            <a:endParaRPr lang="en-US"/>
          </a:p>
        </p:txBody>
      </p:sp>
      <p:sp>
        <p:nvSpPr>
          <p:cNvPr id="18" name="Text Placeholder 16">
            <a:extLst>
              <a:ext uri="{FF2B5EF4-FFF2-40B4-BE49-F238E27FC236}">
                <a16:creationId xmlns:a16="http://schemas.microsoft.com/office/drawing/2014/main" id="{DC8DE981-562A-6645-89F7-10ED8364824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73715" y="4043732"/>
            <a:ext cx="9552645" cy="90985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001">
                <a:solidFill>
                  <a:srgbClr val="002855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/>
              <a:t>843-863-####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50A5400-7278-2C4A-AB8D-E66B776009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59912" y="5876596"/>
            <a:ext cx="2590194" cy="839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989908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bg>
      <p:bgPr>
        <a:solidFill>
          <a:srgbClr val="0028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2EE6DDDA-D011-E74D-B5F6-0E34241A0E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30475" y="171347"/>
            <a:ext cx="11659822" cy="160366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buNone/>
              <a:defRPr sz="4502" b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/>
              <a:t>Title of Slide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1CB2E9-C68F-2F4D-9212-E92E8EC883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59912" y="5876596"/>
            <a:ext cx="2590194" cy="839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68007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6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28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15783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72" r:id="rId11"/>
    <p:sldLayoutId id="2147483673" r:id="rId12"/>
    <p:sldLayoutId id="2147483702" r:id="rId13"/>
  </p:sldLayoutIdLst>
  <p:hf hdr="0" dt="0"/>
  <p:txStyles>
    <p:titleStyle>
      <a:lvl1pPr algn="l" defTabSz="914378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8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2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8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5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8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2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44014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  <p:sldLayoutId id="2147483700" r:id="rId14"/>
    <p:sldLayoutId id="2147483701" r:id="rId15"/>
  </p:sldLayoutIdLs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07/s10964-011-9704-0" TargetMode="External"/><Relationship Id="rId2" Type="http://schemas.openxmlformats.org/officeDocument/2006/relationships/hyperlink" Target="https://doi.org/10.1145/1316450.1316455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doi.org/10.1145/3430665.3456376" TargetMode="External"/><Relationship Id="rId5" Type="http://schemas.openxmlformats.org/officeDocument/2006/relationships/hyperlink" Target="https://doi.org/10.1145/3197091.3197139" TargetMode="External"/><Relationship Id="rId4" Type="http://schemas.openxmlformats.org/officeDocument/2006/relationships/hyperlink" Target="https://doi.org/10.1145/2492686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934B8C0-5222-2544-B5F9-0C9D06A5716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96578" y="2744561"/>
            <a:ext cx="11204784" cy="1359353"/>
          </a:xfrm>
        </p:spPr>
        <p:txBody>
          <a:bodyPr lIns="91440" tIns="45720" rIns="91440" bIns="45720" anchor="b">
            <a:normAutofit fontScale="92500" lnSpcReduction="10000"/>
          </a:bodyPr>
          <a:lstStyle/>
          <a:p>
            <a:r>
              <a:rPr lang="en-US" sz="5250">
                <a:solidFill>
                  <a:srgbClr val="A89968"/>
                </a:solidFill>
                <a:latin typeface="Cambria"/>
                <a:ea typeface="Cambria"/>
                <a:cs typeface="Calibri"/>
              </a:rPr>
              <a:t>Survey of Activities and Computer Science Outcomes</a:t>
            </a:r>
            <a:endParaRPr lang="en-US">
              <a:solidFill>
                <a:srgbClr val="A89968"/>
              </a:solidFill>
              <a:latin typeface="Cambria"/>
              <a:ea typeface="Cambria"/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E58308-24CA-934C-BF37-B742023A1F2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67200" y="5583625"/>
            <a:ext cx="11204784" cy="1364626"/>
          </a:xfrm>
        </p:spPr>
        <p:txBody>
          <a:bodyPr lIns="91440" tIns="45720" rIns="91440" bIns="45720" anchor="t"/>
          <a:lstStyle/>
          <a:p>
            <a:r>
              <a:rPr lang="en-US" sz="2000">
                <a:solidFill>
                  <a:schemeClr val="bg1"/>
                </a:solidFill>
                <a:latin typeface="Cambria"/>
                <a:ea typeface="Cambria"/>
                <a:cs typeface="Calibri"/>
              </a:rPr>
              <a:t>Nathan Mixon, Peter Link, Logan Ferguson, Chamberlain Gibson, Justin Pike</a:t>
            </a:r>
          </a:p>
          <a:p>
            <a:r>
              <a:rPr lang="en-US" sz="2000">
                <a:solidFill>
                  <a:schemeClr val="bg1"/>
                </a:solidFill>
                <a:latin typeface="Cambria"/>
                <a:ea typeface="Cambria"/>
                <a:cs typeface="Calibri"/>
              </a:rPr>
              <a:t>Advisor: Dr. Sean Hayes</a:t>
            </a:r>
          </a:p>
          <a:p>
            <a:r>
              <a:rPr lang="en-US" sz="2000">
                <a:solidFill>
                  <a:schemeClr val="bg1"/>
                </a:solidFill>
                <a:latin typeface="Cambria"/>
                <a:ea typeface="Cambria"/>
                <a:cs typeface="Calibri"/>
              </a:rPr>
              <a:t>04/16/24</a:t>
            </a:r>
            <a:endParaRPr lang="en-US">
              <a:solidFill>
                <a:schemeClr val="bg1"/>
              </a:solidFill>
              <a:latin typeface="Cambria"/>
              <a:ea typeface="Cambria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243146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aph with a number of clubs participating in&#10;&#10;Description automatically generated">
            <a:extLst>
              <a:ext uri="{FF2B5EF4-FFF2-40B4-BE49-F238E27FC236}">
                <a16:creationId xmlns:a16="http://schemas.microsoft.com/office/drawing/2014/main" id="{22381B81-404D-472C-76B9-FAF9549FF7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619" y="1179778"/>
            <a:ext cx="10252762" cy="4509488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3EBC028-F710-BAA6-734A-1656628AEA44}"/>
              </a:ext>
            </a:extLst>
          </p:cNvPr>
          <p:cNvSpPr/>
          <p:nvPr/>
        </p:nvSpPr>
        <p:spPr>
          <a:xfrm>
            <a:off x="735854" y="842932"/>
            <a:ext cx="10488081" cy="634999"/>
          </a:xfrm>
          <a:prstGeom prst="rect">
            <a:avLst/>
          </a:prstGeom>
          <a:solidFill>
            <a:srgbClr val="00285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28FDE4-341F-7D5C-074C-6DEC03FD47AE}"/>
              </a:ext>
            </a:extLst>
          </p:cNvPr>
          <p:cNvSpPr txBox="1"/>
          <p:nvPr/>
        </p:nvSpPr>
        <p:spPr>
          <a:xfrm>
            <a:off x="370416" y="264583"/>
            <a:ext cx="9199033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>
                <a:solidFill>
                  <a:srgbClr val="A89968"/>
                </a:solidFill>
                <a:latin typeface="Cambria"/>
                <a:ea typeface="Calibri"/>
                <a:cs typeface="Calibri"/>
              </a:rPr>
              <a:t>Midterm vs Number of Clubs Participated In</a:t>
            </a:r>
            <a:endParaRPr lang="en-US" sz="3200">
              <a:solidFill>
                <a:srgbClr val="A89968"/>
              </a:solidFill>
              <a:latin typeface="Cambria"/>
              <a:ea typeface="Cambri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AFBC050-79D5-1BBE-3458-5823749CEA11}"/>
              </a:ext>
            </a:extLst>
          </p:cNvPr>
          <p:cNvSpPr txBox="1"/>
          <p:nvPr/>
        </p:nvSpPr>
        <p:spPr>
          <a:xfrm>
            <a:off x="10541000" y="1576917"/>
            <a:ext cx="679449" cy="8617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00">
                <a:cs typeface="Calibri"/>
              </a:rPr>
              <a:t>5 = A</a:t>
            </a:r>
          </a:p>
          <a:p>
            <a:r>
              <a:rPr lang="en-US" sz="1000">
                <a:cs typeface="Calibri"/>
              </a:rPr>
              <a:t>4 = B</a:t>
            </a:r>
          </a:p>
          <a:p>
            <a:r>
              <a:rPr lang="en-US" sz="1000">
                <a:cs typeface="Calibri"/>
              </a:rPr>
              <a:t>3 = C</a:t>
            </a:r>
          </a:p>
          <a:p>
            <a:r>
              <a:rPr lang="en-US" sz="1000">
                <a:cs typeface="Calibri"/>
              </a:rPr>
              <a:t>2 = D</a:t>
            </a:r>
          </a:p>
          <a:p>
            <a:r>
              <a:rPr lang="en-US" sz="1000">
                <a:cs typeface="Calibri"/>
              </a:rPr>
              <a:t>1 = F</a:t>
            </a:r>
          </a:p>
        </p:txBody>
      </p:sp>
    </p:spTree>
    <p:extLst>
      <p:ext uri="{BB962C8B-B14F-4D97-AF65-F5344CB8AC3E}">
        <p14:creationId xmlns:p14="http://schemas.microsoft.com/office/powerpoint/2010/main" val="22966743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with a number of hours per week&#10;&#10;Description automatically generated">
            <a:extLst>
              <a:ext uri="{FF2B5EF4-FFF2-40B4-BE49-F238E27FC236}">
                <a16:creationId xmlns:a16="http://schemas.microsoft.com/office/drawing/2014/main" id="{7514E99E-AAF1-0550-C854-A70BDF0534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619" y="1179777"/>
            <a:ext cx="10252762" cy="450948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35156F2-6135-F9BD-FC55-B1B6183F90BC}"/>
              </a:ext>
            </a:extLst>
          </p:cNvPr>
          <p:cNvSpPr/>
          <p:nvPr/>
        </p:nvSpPr>
        <p:spPr>
          <a:xfrm>
            <a:off x="847912" y="831726"/>
            <a:ext cx="10466915" cy="634999"/>
          </a:xfrm>
          <a:prstGeom prst="rect">
            <a:avLst/>
          </a:prstGeom>
          <a:solidFill>
            <a:srgbClr val="00285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25C42CC-80DC-D4D0-FBA3-7D27A978A179}"/>
              </a:ext>
            </a:extLst>
          </p:cNvPr>
          <p:cNvSpPr txBox="1"/>
          <p:nvPr/>
        </p:nvSpPr>
        <p:spPr>
          <a:xfrm>
            <a:off x="275166" y="253999"/>
            <a:ext cx="7939616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>
                <a:solidFill>
                  <a:srgbClr val="A89968"/>
                </a:solidFill>
                <a:latin typeface="Cambria"/>
                <a:ea typeface="Calibri"/>
                <a:cs typeface="Calibri"/>
              </a:rPr>
              <a:t>Midterm vs Hours Per Week Spent on Clubs</a:t>
            </a:r>
            <a:endParaRPr lang="en-US" sz="3200">
              <a:solidFill>
                <a:srgbClr val="A89968"/>
              </a:solidFill>
              <a:latin typeface="Cambri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9CF0C9-66B0-BD4B-DE33-DE5AE5A9829B}"/>
              </a:ext>
            </a:extLst>
          </p:cNvPr>
          <p:cNvSpPr txBox="1"/>
          <p:nvPr/>
        </p:nvSpPr>
        <p:spPr>
          <a:xfrm>
            <a:off x="10541000" y="1576917"/>
            <a:ext cx="679449" cy="8617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00">
                <a:cs typeface="Calibri"/>
              </a:rPr>
              <a:t>5 = A</a:t>
            </a:r>
          </a:p>
          <a:p>
            <a:r>
              <a:rPr lang="en-US" sz="1000">
                <a:cs typeface="Calibri"/>
              </a:rPr>
              <a:t>4 = B</a:t>
            </a:r>
          </a:p>
          <a:p>
            <a:r>
              <a:rPr lang="en-US" sz="1000">
                <a:cs typeface="Calibri"/>
              </a:rPr>
              <a:t>3 = C</a:t>
            </a:r>
          </a:p>
          <a:p>
            <a:r>
              <a:rPr lang="en-US" sz="1000">
                <a:cs typeface="Calibri"/>
              </a:rPr>
              <a:t>2 = D</a:t>
            </a:r>
          </a:p>
          <a:p>
            <a:r>
              <a:rPr lang="en-US" sz="1000">
                <a:cs typeface="Calibri"/>
              </a:rPr>
              <a:t>1 = F</a:t>
            </a:r>
          </a:p>
        </p:txBody>
      </p:sp>
    </p:spTree>
    <p:extLst>
      <p:ext uri="{BB962C8B-B14F-4D97-AF65-F5344CB8AC3E}">
        <p14:creationId xmlns:p14="http://schemas.microsoft.com/office/powerpoint/2010/main" val="4517168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1">
            <a:extLst>
              <a:ext uri="{FF2B5EF4-FFF2-40B4-BE49-F238E27FC236}">
                <a16:creationId xmlns:a16="http://schemas.microsoft.com/office/drawing/2014/main" id="{F36CFAED-5BC0-3607-AAB7-3EB17BD694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80217" y="1005039"/>
            <a:ext cx="7775757" cy="5413374"/>
          </a:xfrm>
          <a:prstGeom prst="rect">
            <a:avLst/>
          </a:prstGeom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80147CC-9EAA-5B8D-C28D-687CC18C5EF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4093" y="249788"/>
            <a:ext cx="11659822" cy="1603665"/>
          </a:xfrm>
        </p:spPr>
        <p:txBody>
          <a:bodyPr lIns="91440" tIns="45720" rIns="91440" bIns="45720" anchor="t">
            <a:noAutofit/>
          </a:bodyPr>
          <a:lstStyle/>
          <a:p>
            <a:r>
              <a:rPr lang="en-US" sz="3200">
                <a:solidFill>
                  <a:srgbClr val="A89968"/>
                </a:solidFill>
                <a:latin typeface="Verdana"/>
                <a:ea typeface="Verdana"/>
              </a:rPr>
              <a:t>Weekly Time Spent on Side Projects vs Midterm Grade</a:t>
            </a:r>
            <a:endParaRPr lang="en-US" sz="3200">
              <a:solidFill>
                <a:srgbClr val="A89968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DC58310-B6AD-AE33-F9C5-43448C4EF13A}"/>
              </a:ext>
            </a:extLst>
          </p:cNvPr>
          <p:cNvSpPr/>
          <p:nvPr/>
        </p:nvSpPr>
        <p:spPr>
          <a:xfrm>
            <a:off x="667996" y="736476"/>
            <a:ext cx="8022165" cy="634999"/>
          </a:xfrm>
          <a:prstGeom prst="rect">
            <a:avLst/>
          </a:prstGeom>
          <a:solidFill>
            <a:srgbClr val="00285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E0CB73-FC89-DE0C-5AC9-38560300D13D}"/>
              </a:ext>
            </a:extLst>
          </p:cNvPr>
          <p:cNvSpPr txBox="1"/>
          <p:nvPr/>
        </p:nvSpPr>
        <p:spPr>
          <a:xfrm>
            <a:off x="1623608" y="4283760"/>
            <a:ext cx="43603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>
                <a:ea typeface="Calibri"/>
                <a:cs typeface="Calibri"/>
              </a:rPr>
              <a:t>16</a:t>
            </a:r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5556EE9-F957-A0C1-CA16-8D6A45BFF238}"/>
              </a:ext>
            </a:extLst>
          </p:cNvPr>
          <p:cNvSpPr txBox="1"/>
          <p:nvPr/>
        </p:nvSpPr>
        <p:spPr>
          <a:xfrm>
            <a:off x="3348691" y="4283759"/>
            <a:ext cx="43603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>
                <a:ea typeface="Calibri"/>
                <a:cs typeface="Calibri"/>
              </a:rPr>
              <a:t>11</a:t>
            </a:r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221C1E-A31C-29CB-C1F3-1DF25AAF2410}"/>
              </a:ext>
            </a:extLst>
          </p:cNvPr>
          <p:cNvSpPr txBox="1"/>
          <p:nvPr/>
        </p:nvSpPr>
        <p:spPr>
          <a:xfrm>
            <a:off x="5042024" y="2251760"/>
            <a:ext cx="43603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>
                <a:ea typeface="Calibri"/>
                <a:cs typeface="Calibri"/>
              </a:rPr>
              <a:t>9</a:t>
            </a:r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119C01B-75FA-0681-0ADB-27B65109DFB8}"/>
              </a:ext>
            </a:extLst>
          </p:cNvPr>
          <p:cNvSpPr txBox="1"/>
          <p:nvPr/>
        </p:nvSpPr>
        <p:spPr>
          <a:xfrm>
            <a:off x="6745941" y="2251759"/>
            <a:ext cx="43603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>
                <a:ea typeface="Calibri"/>
                <a:cs typeface="Calibri"/>
              </a:rPr>
              <a:t>4</a:t>
            </a:r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D3CF2D6-B0B8-6D97-8E29-FE24A24DC544}"/>
              </a:ext>
            </a:extLst>
          </p:cNvPr>
          <p:cNvSpPr txBox="1"/>
          <p:nvPr/>
        </p:nvSpPr>
        <p:spPr>
          <a:xfrm>
            <a:off x="8011583" y="3704167"/>
            <a:ext cx="679449" cy="8617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00">
                <a:cs typeface="Calibri"/>
              </a:rPr>
              <a:t>4 = A</a:t>
            </a:r>
          </a:p>
          <a:p>
            <a:r>
              <a:rPr lang="en-US" sz="1000">
                <a:cs typeface="Calibri"/>
              </a:rPr>
              <a:t>3 = B</a:t>
            </a:r>
          </a:p>
          <a:p>
            <a:r>
              <a:rPr lang="en-US" sz="1000">
                <a:cs typeface="Calibri"/>
              </a:rPr>
              <a:t>2 = C</a:t>
            </a:r>
          </a:p>
          <a:p>
            <a:r>
              <a:rPr lang="en-US" sz="1000">
                <a:cs typeface="Calibri"/>
              </a:rPr>
              <a:t>1 = D</a:t>
            </a:r>
          </a:p>
          <a:p>
            <a:r>
              <a:rPr lang="en-US" sz="1000">
                <a:cs typeface="Calibri"/>
              </a:rPr>
              <a:t>0 = F</a:t>
            </a:r>
          </a:p>
        </p:txBody>
      </p:sp>
    </p:spTree>
    <p:extLst>
      <p:ext uri="{BB962C8B-B14F-4D97-AF65-F5344CB8AC3E}">
        <p14:creationId xmlns:p14="http://schemas.microsoft.com/office/powerpoint/2010/main" val="33803862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DABBFBD9-52E9-162C-494F-6B523336A6BB}"/>
              </a:ext>
            </a:extLst>
          </p:cNvPr>
          <p:cNvSpPr txBox="1">
            <a:spLocks/>
          </p:cNvSpPr>
          <p:nvPr/>
        </p:nvSpPr>
        <p:spPr>
          <a:xfrm>
            <a:off x="252041" y="415763"/>
            <a:ext cx="11659822" cy="1603665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>
            <a:lvl1pPr marL="0" indent="0" algn="l" defTabSz="914378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502" b="0" kern="12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685783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2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8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5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500">
                <a:solidFill>
                  <a:srgbClr val="A89968"/>
                </a:solidFill>
                <a:latin typeface="Cambria"/>
                <a:ea typeface="Verdana"/>
              </a:rPr>
              <a:t>Discussion/Recommendations for Students</a:t>
            </a:r>
            <a:endParaRPr lang="en-US" sz="4500">
              <a:solidFill>
                <a:srgbClr val="A89968"/>
              </a:solidFill>
              <a:latin typeface="Cambria"/>
            </a:endParaRP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44AB94DF-234E-EA6E-10B0-BE68D962C26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60468" y="1444939"/>
            <a:ext cx="11652523" cy="4115518"/>
          </a:xfrm>
        </p:spPr>
        <p:txBody>
          <a:bodyPr lIns="91440" tIns="45720" rIns="91440" bIns="45720" anchor="t">
            <a:noAutofit/>
          </a:bodyPr>
          <a:lstStyle/>
          <a:p>
            <a:pPr marL="457200" indent="-457200">
              <a:lnSpc>
                <a:spcPct val="150000"/>
              </a:lnSpc>
              <a:buChar char="•"/>
            </a:pPr>
            <a:r>
              <a:rPr lang="en-US" sz="3000">
                <a:latin typeface="Cambria"/>
                <a:ea typeface="Verdana"/>
              </a:rPr>
              <a:t>Participation in extra-curricular activities must be balanced with the time commitment itself</a:t>
            </a:r>
            <a:endParaRPr lang="en-US"/>
          </a:p>
          <a:p>
            <a:pPr marL="457200" indent="-457200">
              <a:lnSpc>
                <a:spcPct val="150000"/>
              </a:lnSpc>
              <a:buChar char="•"/>
            </a:pPr>
            <a:r>
              <a:rPr lang="en-US" sz="3000">
                <a:latin typeface="Cambria"/>
                <a:ea typeface="Verdana"/>
              </a:rPr>
              <a:t>Be cautious of how much time you spend on clubs </a:t>
            </a:r>
            <a:endParaRPr lang="en-US" sz="3000">
              <a:latin typeface="Cambria"/>
            </a:endParaRPr>
          </a:p>
          <a:p>
            <a:pPr marL="457200" indent="-457200">
              <a:lnSpc>
                <a:spcPct val="150000"/>
              </a:lnSpc>
              <a:buChar char="•"/>
            </a:pPr>
            <a:r>
              <a:rPr lang="en-US" sz="3000">
                <a:solidFill>
                  <a:srgbClr val="FFFFFF"/>
                </a:solidFill>
                <a:latin typeface="Cambria"/>
                <a:ea typeface="Verdana"/>
              </a:rPr>
              <a:t>Having a job can impact your academic performance</a:t>
            </a:r>
            <a:endParaRPr lang="en-US" sz="3000">
              <a:solidFill>
                <a:srgbClr val="FFFFFF"/>
              </a:solidFill>
              <a:latin typeface="Cambria"/>
            </a:endParaRPr>
          </a:p>
          <a:p>
            <a:pPr marL="457200" indent="-457200">
              <a:buChar char="•"/>
            </a:pPr>
            <a:endParaRPr lang="en-US" sz="3000">
              <a:solidFill>
                <a:srgbClr val="A89968"/>
              </a:solidFill>
              <a:latin typeface="Cambria"/>
              <a:ea typeface="Verdan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F47A999-1D3F-35D0-0D71-58F9250C44B5}"/>
              </a:ext>
            </a:extLst>
          </p:cNvPr>
          <p:cNvSpPr txBox="1"/>
          <p:nvPr/>
        </p:nvSpPr>
        <p:spPr>
          <a:xfrm>
            <a:off x="5802085" y="6487885"/>
            <a:ext cx="29391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>
                <a:solidFill>
                  <a:schemeClr val="bg1"/>
                </a:solidFill>
                <a:latin typeface="Cambria"/>
                <a:ea typeface="Cambria"/>
                <a:cs typeface="Calibri"/>
              </a:rPr>
              <a:t>6</a:t>
            </a:r>
            <a:endParaRPr lang="en-US">
              <a:latin typeface="Cambria"/>
              <a:ea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38357779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8E83A5A-6568-3D56-7185-736D008C7E2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lIns="91440" tIns="45720" rIns="91440" bIns="45720" anchor="t">
            <a:noAutofit/>
          </a:bodyPr>
          <a:lstStyle/>
          <a:p>
            <a:r>
              <a:rPr lang="en-US" sz="4500">
                <a:solidFill>
                  <a:srgbClr val="A89968"/>
                </a:solidFill>
                <a:latin typeface="Cambria"/>
                <a:ea typeface="Cambria"/>
              </a:rPr>
              <a:t>Recommendation for Future Studies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4EAC90-0FAB-2DA4-5D98-097CEE50E47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88315" y="977267"/>
            <a:ext cx="10437636" cy="5395632"/>
          </a:xfrm>
        </p:spPr>
        <p:txBody>
          <a:bodyPr lIns="91440" tIns="45720" rIns="91440" bIns="45720" anchor="t">
            <a:noAutofit/>
          </a:bodyPr>
          <a:lstStyle/>
          <a:p>
            <a:pPr marL="342900" indent="-342900">
              <a:lnSpc>
                <a:spcPct val="200000"/>
              </a:lnSpc>
              <a:buChar char="•"/>
            </a:pPr>
            <a:r>
              <a:rPr lang="en-US" sz="3000">
                <a:latin typeface="Cambria"/>
                <a:ea typeface="Cambria"/>
              </a:rPr>
              <a:t>Refine questionnaire</a:t>
            </a:r>
          </a:p>
          <a:p>
            <a:pPr marL="342900" indent="-342900">
              <a:lnSpc>
                <a:spcPct val="200000"/>
              </a:lnSpc>
              <a:buChar char="•"/>
            </a:pPr>
            <a:r>
              <a:rPr lang="en-US" sz="3000">
                <a:latin typeface="Cambria"/>
                <a:ea typeface="Cambria"/>
              </a:rPr>
              <a:t>Continuous survey of students</a:t>
            </a:r>
            <a:endParaRPr lang="en-US" sz="3000"/>
          </a:p>
          <a:p>
            <a:pPr marL="342900" indent="-342900">
              <a:lnSpc>
                <a:spcPct val="200000"/>
              </a:lnSpc>
              <a:buChar char="•"/>
            </a:pPr>
            <a:r>
              <a:rPr lang="en-US" sz="3000">
                <a:latin typeface="Cambria"/>
                <a:ea typeface="Cambria"/>
              </a:rPr>
              <a:t>Quantify responses as much as possible</a:t>
            </a:r>
          </a:p>
          <a:p>
            <a:pPr marL="342900" indent="-342900">
              <a:lnSpc>
                <a:spcPct val="200000"/>
              </a:lnSpc>
              <a:buChar char="•"/>
            </a:pPr>
            <a:r>
              <a:rPr lang="en-US" sz="3000">
                <a:latin typeface="Cambria"/>
                <a:ea typeface="Cambria"/>
              </a:rPr>
              <a:t>Reassessment after final grades</a:t>
            </a:r>
          </a:p>
          <a:p>
            <a:pPr marL="342900" indent="-342900">
              <a:buChar char="•"/>
            </a:pPr>
            <a:endParaRPr lang="en-US" sz="3000">
              <a:latin typeface="Cambria"/>
              <a:ea typeface="Cambria"/>
            </a:endParaRPr>
          </a:p>
          <a:p>
            <a:pPr marL="342900" indent="-342900">
              <a:buChar char="•"/>
            </a:pPr>
            <a:endParaRPr lang="en-US" sz="3000">
              <a:latin typeface="Cambria"/>
              <a:ea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36172334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2C6DD83B-AE96-5338-AB7B-75C7A0E1D45F}"/>
              </a:ext>
            </a:extLst>
          </p:cNvPr>
          <p:cNvSpPr txBox="1">
            <a:spLocks/>
          </p:cNvSpPr>
          <p:nvPr/>
        </p:nvSpPr>
        <p:spPr>
          <a:xfrm>
            <a:off x="259230" y="444517"/>
            <a:ext cx="11659822" cy="1603665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>
            <a:lvl1pPr marL="0" indent="0" algn="l" defTabSz="914378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502" b="0" kern="12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685783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2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8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5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500">
                <a:solidFill>
                  <a:srgbClr val="A89968"/>
                </a:solidFill>
                <a:latin typeface="Cambria"/>
                <a:ea typeface="Verdana"/>
              </a:rPr>
              <a:t>References</a:t>
            </a:r>
            <a:endParaRPr lang="en-US" sz="4500">
              <a:solidFill>
                <a:srgbClr val="A89968"/>
              </a:solidFill>
              <a:latin typeface="Cambri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4779256-6429-6C3E-6A0C-1F04BB68D2AE}"/>
              </a:ext>
            </a:extLst>
          </p:cNvPr>
          <p:cNvSpPr txBox="1"/>
          <p:nvPr/>
        </p:nvSpPr>
        <p:spPr>
          <a:xfrm>
            <a:off x="258417" y="1073426"/>
            <a:ext cx="11237842" cy="4906595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 defTabSz="914378">
              <a:lnSpc>
                <a:spcPct val="90000"/>
              </a:lnSpc>
              <a:spcBef>
                <a:spcPts val="1000"/>
              </a:spcBef>
            </a:pPr>
            <a:endParaRPr lang="en-US" sz="1400">
              <a:solidFill>
                <a:srgbClr val="A89968"/>
              </a:solidFill>
              <a:latin typeface="Cambria"/>
              <a:ea typeface="Verdana"/>
            </a:endParaRPr>
          </a:p>
          <a:p>
            <a:pPr defTabSz="914378">
              <a:lnSpc>
                <a:spcPct val="90000"/>
              </a:lnSpc>
              <a:spcBef>
                <a:spcPts val="1000"/>
              </a:spcBef>
            </a:pPr>
            <a:r>
              <a:rPr lang="en-US" sz="1400">
                <a:solidFill>
                  <a:schemeClr val="bg1"/>
                </a:solidFill>
                <a:latin typeface="Cambria"/>
                <a:ea typeface="Verdana"/>
              </a:rPr>
              <a:t>Ashok Subramanian and Kailash Joshi. 1996. Computer Aptitude Tests as Predictors of Novice Computer Programmer Performance. Journal of Information Technology Management, VII Numbers 1 &amp; 2. </a:t>
            </a:r>
          </a:p>
          <a:p>
            <a:pPr defTabSz="914378">
              <a:lnSpc>
                <a:spcPct val="90000"/>
              </a:lnSpc>
              <a:spcBef>
                <a:spcPts val="1000"/>
              </a:spcBef>
            </a:pPr>
            <a:r>
              <a:rPr lang="en-US" sz="1400">
                <a:solidFill>
                  <a:schemeClr val="bg1"/>
                </a:solidFill>
                <a:latin typeface="Cambria"/>
                <a:ea typeface="Verdana"/>
              </a:rPr>
              <a:t>Beth Simon and Brian Hanks. 2008. First-year students' impressions of pair programming in CS1. J. Educ. </a:t>
            </a:r>
            <a:r>
              <a:rPr lang="en-US" sz="1400" err="1">
                <a:solidFill>
                  <a:schemeClr val="bg1"/>
                </a:solidFill>
                <a:latin typeface="Cambria"/>
                <a:ea typeface="Verdana"/>
              </a:rPr>
              <a:t>Resour</a:t>
            </a:r>
            <a:r>
              <a:rPr lang="en-US" sz="1400">
                <a:solidFill>
                  <a:schemeClr val="bg1"/>
                </a:solidFill>
                <a:latin typeface="Cambria"/>
                <a:ea typeface="Verdana"/>
              </a:rPr>
              <a:t>. </a:t>
            </a:r>
            <a:r>
              <a:rPr lang="en-US" sz="1400" err="1">
                <a:solidFill>
                  <a:schemeClr val="bg1"/>
                </a:solidFill>
                <a:latin typeface="Cambria"/>
                <a:ea typeface="Verdana"/>
              </a:rPr>
              <a:t>Comput</a:t>
            </a:r>
            <a:r>
              <a:rPr lang="en-US" sz="1400">
                <a:solidFill>
                  <a:schemeClr val="bg1"/>
                </a:solidFill>
                <a:latin typeface="Cambria"/>
                <a:ea typeface="Verdana"/>
              </a:rPr>
              <a:t>. 7, 4, Article 5 (January 2008), 28 pages. </a:t>
            </a:r>
            <a:r>
              <a:rPr lang="en-US" sz="1400">
                <a:solidFill>
                  <a:schemeClr val="bg1"/>
                </a:solidFill>
                <a:latin typeface="Cambria"/>
                <a:ea typeface="Verdana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https://doi.org/10.1145/1316450.1316455</a:t>
            </a:r>
            <a:r>
              <a:rPr lang="en-US" sz="1400">
                <a:solidFill>
                  <a:schemeClr val="bg1"/>
                </a:solidFill>
                <a:latin typeface="Cambria"/>
                <a:ea typeface="Verdana"/>
              </a:rPr>
              <a:t> </a:t>
            </a:r>
          </a:p>
          <a:p>
            <a:pPr defTabSz="914378">
              <a:lnSpc>
                <a:spcPct val="90000"/>
              </a:lnSpc>
              <a:spcBef>
                <a:spcPts val="1000"/>
              </a:spcBef>
            </a:pPr>
            <a:r>
              <a:rPr lang="en-US" sz="1400">
                <a:solidFill>
                  <a:schemeClr val="bg1"/>
                </a:solidFill>
                <a:latin typeface="Cambria"/>
                <a:ea typeface="Verdana"/>
              </a:rPr>
              <a:t>Fredricks, J. A. (2012). Extracurricular Participation and Academic Outcomes: Testing the Over-Scheduling Hypothesis. Journal of Youth and Adolescence, 41(3), 295–306. </a:t>
            </a:r>
            <a:r>
              <a:rPr lang="en-US" sz="1400">
                <a:solidFill>
                  <a:schemeClr val="bg1"/>
                </a:solidFill>
                <a:latin typeface="Cambria"/>
                <a:ea typeface="Verdan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https://doi.org/10.1007/s10964-011-9704-0</a:t>
            </a:r>
            <a:r>
              <a:rPr lang="en-US" sz="1400">
                <a:solidFill>
                  <a:schemeClr val="bg1"/>
                </a:solidFill>
                <a:latin typeface="Cambria"/>
                <a:ea typeface="Verdana"/>
              </a:rPr>
              <a:t> </a:t>
            </a:r>
          </a:p>
          <a:p>
            <a:pPr defTabSz="914378">
              <a:lnSpc>
                <a:spcPct val="90000"/>
              </a:lnSpc>
              <a:spcBef>
                <a:spcPts val="1000"/>
              </a:spcBef>
            </a:pPr>
            <a:r>
              <a:rPr lang="en-US" sz="1400">
                <a:solidFill>
                  <a:schemeClr val="bg1"/>
                </a:solidFill>
                <a:latin typeface="Cambria"/>
                <a:ea typeface="Verdana"/>
              </a:rPr>
              <a:t>James Harris. 2014. Testing programming aptitude in introductory programming courses. J. </a:t>
            </a:r>
            <a:r>
              <a:rPr lang="en-US" sz="1400" err="1">
                <a:solidFill>
                  <a:schemeClr val="bg1"/>
                </a:solidFill>
                <a:latin typeface="Cambria"/>
                <a:ea typeface="Verdana"/>
              </a:rPr>
              <a:t>Comput</a:t>
            </a:r>
            <a:r>
              <a:rPr lang="en-US" sz="1400">
                <a:solidFill>
                  <a:schemeClr val="bg1"/>
                </a:solidFill>
                <a:latin typeface="Cambria"/>
                <a:ea typeface="Verdana"/>
              </a:rPr>
              <a:t>. Sci. Coll. 30, 2 (December 2014), 149–156. </a:t>
            </a:r>
          </a:p>
          <a:p>
            <a:pPr defTabSz="914378">
              <a:lnSpc>
                <a:spcPct val="90000"/>
              </a:lnSpc>
              <a:spcBef>
                <a:spcPts val="1000"/>
              </a:spcBef>
            </a:pPr>
            <a:r>
              <a:rPr lang="en-US" sz="1400">
                <a:solidFill>
                  <a:schemeClr val="bg1"/>
                </a:solidFill>
                <a:latin typeface="Cambria"/>
                <a:ea typeface="Verdana"/>
              </a:rPr>
              <a:t>Leland Beck and Alexander Chizhik. 2013. Cooperative learning instructional methods for CS1: Design, implementation, and evaluation. ACM Trans. </a:t>
            </a:r>
            <a:r>
              <a:rPr lang="en-US" sz="1400" err="1">
                <a:solidFill>
                  <a:schemeClr val="bg1"/>
                </a:solidFill>
                <a:latin typeface="Cambria"/>
                <a:ea typeface="Verdana"/>
              </a:rPr>
              <a:t>Comput</a:t>
            </a:r>
            <a:r>
              <a:rPr lang="en-US" sz="1400">
                <a:solidFill>
                  <a:schemeClr val="bg1"/>
                </a:solidFill>
                <a:latin typeface="Cambria"/>
                <a:ea typeface="Verdana"/>
              </a:rPr>
              <a:t>. Educ. 13, 3, Article 10 (August 2013), 21 pages. </a:t>
            </a:r>
            <a:r>
              <a:rPr lang="en-US" sz="1400">
                <a:solidFill>
                  <a:schemeClr val="bg1"/>
                </a:solidFill>
                <a:latin typeface="Cambria"/>
                <a:ea typeface="Verdana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https://doi.org/10.1145/2492686</a:t>
            </a:r>
            <a:r>
              <a:rPr lang="en-US" sz="1400">
                <a:solidFill>
                  <a:schemeClr val="bg1"/>
                </a:solidFill>
                <a:latin typeface="Cambria"/>
                <a:ea typeface="Verdana"/>
              </a:rPr>
              <a:t> </a:t>
            </a:r>
          </a:p>
          <a:p>
            <a:pPr defTabSz="914378">
              <a:lnSpc>
                <a:spcPct val="90000"/>
              </a:lnSpc>
              <a:spcBef>
                <a:spcPts val="1000"/>
              </a:spcBef>
            </a:pPr>
            <a:r>
              <a:rPr lang="en-US" sz="1400">
                <a:solidFill>
                  <a:schemeClr val="bg1"/>
                </a:solidFill>
                <a:latin typeface="Cambria"/>
                <a:ea typeface="Verdana"/>
              </a:rPr>
              <a:t>Linda Ott, Briana Bettin, and Leo Ureel. 2018. The impact of placement in introductory computer science courses on student persistence in a computing major. In Proceedings of the 23rd Annual ACM Conference on Innovation and Technology in Computer Science Education (</a:t>
            </a:r>
            <a:r>
              <a:rPr lang="en-US" sz="1400" err="1">
                <a:solidFill>
                  <a:schemeClr val="bg1"/>
                </a:solidFill>
                <a:latin typeface="Cambria"/>
                <a:ea typeface="Verdana"/>
              </a:rPr>
              <a:t>ITiCSE</a:t>
            </a:r>
            <a:r>
              <a:rPr lang="en-US" sz="1400">
                <a:solidFill>
                  <a:schemeClr val="bg1"/>
                </a:solidFill>
                <a:latin typeface="Cambria"/>
                <a:ea typeface="Verdana"/>
              </a:rPr>
              <a:t> 2018). Association for Computing Machinery, New York, NY, USA, 296–301. </a:t>
            </a:r>
            <a:r>
              <a:rPr lang="en-US" sz="1400">
                <a:solidFill>
                  <a:schemeClr val="bg1"/>
                </a:solidFill>
                <a:latin typeface="Cambria"/>
                <a:ea typeface="Verdana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https://doi.org/10.1145/3197091.3197139</a:t>
            </a:r>
            <a:r>
              <a:rPr lang="en-US" sz="1400">
                <a:solidFill>
                  <a:schemeClr val="bg1"/>
                </a:solidFill>
                <a:latin typeface="Cambria"/>
                <a:ea typeface="Verdana"/>
              </a:rPr>
              <a:t> </a:t>
            </a:r>
          </a:p>
          <a:p>
            <a:pPr defTabSz="914378">
              <a:lnSpc>
                <a:spcPct val="90000"/>
              </a:lnSpc>
              <a:spcBef>
                <a:spcPts val="1000"/>
              </a:spcBef>
            </a:pPr>
            <a:r>
              <a:rPr lang="en-US" sz="1400">
                <a:solidFill>
                  <a:schemeClr val="bg1"/>
                </a:solidFill>
                <a:latin typeface="Cambria"/>
                <a:ea typeface="Verdana"/>
              </a:rPr>
              <a:t>Lisa L. Lacher, Albert Jiang, Yu Zhang, and Mark C. Lewis. 2017. Aptitude and Previous Experience in CS1 Classes. International Conference Frontiers in Education: CS and CE | FECS’17 | </a:t>
            </a:r>
          </a:p>
          <a:p>
            <a:pPr defTabSz="914378">
              <a:lnSpc>
                <a:spcPct val="90000"/>
              </a:lnSpc>
              <a:spcBef>
                <a:spcPts val="1000"/>
              </a:spcBef>
            </a:pPr>
            <a:r>
              <a:rPr lang="en-US" sz="1400">
                <a:solidFill>
                  <a:schemeClr val="bg1"/>
                </a:solidFill>
                <a:latin typeface="Cambria"/>
                <a:ea typeface="Verdana"/>
              </a:rPr>
              <a:t>Margaret Ellis, Liesl Baum, Kimberly Filer, and Stephen H. Edwards. 2021. Experience Report: Exploring the Use of CTF-based Co-Curricular Instruction to Increase Student Comfort and Success in Computing. In Proceedings of the 26th ACM Conference on Innovation and Technology in Computer Science Education V. 1 (</a:t>
            </a:r>
            <a:r>
              <a:rPr lang="en-US" sz="1400" err="1">
                <a:solidFill>
                  <a:schemeClr val="bg1"/>
                </a:solidFill>
                <a:latin typeface="Cambria"/>
                <a:ea typeface="Verdana"/>
              </a:rPr>
              <a:t>ITiCSE</a:t>
            </a:r>
            <a:r>
              <a:rPr lang="en-US" sz="1400">
                <a:solidFill>
                  <a:schemeClr val="bg1"/>
                </a:solidFill>
                <a:latin typeface="Cambria"/>
                <a:ea typeface="Verdana"/>
              </a:rPr>
              <a:t> '21). Association for Computing Machinery, New York, NY, USA, 303–309. </a:t>
            </a:r>
            <a:r>
              <a:rPr lang="en-US" sz="1400">
                <a:solidFill>
                  <a:schemeClr val="bg1"/>
                </a:solidFill>
                <a:latin typeface="Cambria"/>
                <a:ea typeface="Verdana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https://doi.org/10.1145/3430665.3456376</a:t>
            </a:r>
            <a:r>
              <a:rPr lang="en-US" sz="1400">
                <a:solidFill>
                  <a:schemeClr val="bg1"/>
                </a:solidFill>
                <a:latin typeface="Cambria"/>
                <a:ea typeface="Verdana"/>
              </a:rPr>
              <a:t> 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248AD7-510B-6168-F828-A4B32EF30F72}"/>
              </a:ext>
            </a:extLst>
          </p:cNvPr>
          <p:cNvSpPr txBox="1"/>
          <p:nvPr/>
        </p:nvSpPr>
        <p:spPr>
          <a:xfrm>
            <a:off x="5802085" y="6487885"/>
            <a:ext cx="29391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>
                <a:solidFill>
                  <a:schemeClr val="bg1"/>
                </a:solidFill>
                <a:latin typeface="Cambria"/>
                <a:ea typeface="Cambria"/>
                <a:cs typeface="Calibri"/>
              </a:rPr>
              <a:t>7</a:t>
            </a:r>
            <a:endParaRPr lang="en-US">
              <a:latin typeface="Cambria"/>
              <a:ea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39722568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BADE98B-9CDF-7241-9EC3-7F64EFC676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lIns="91440" tIns="45720" rIns="91440" bIns="45720" anchor="ctr"/>
          <a:lstStyle/>
          <a:p>
            <a:r>
              <a:rPr lang="en-US" sz="6000">
                <a:solidFill>
                  <a:srgbClr val="A89968"/>
                </a:solidFill>
                <a:latin typeface="Cambria"/>
                <a:ea typeface="Cambria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4613408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79D35A-46EE-8C47-99D9-A6735BA4C2F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59230" y="444517"/>
            <a:ext cx="11659822" cy="1603665"/>
          </a:xfrm>
        </p:spPr>
        <p:txBody>
          <a:bodyPr lIns="91440" tIns="45720" rIns="91440" bIns="45720" anchor="t">
            <a:noAutofit/>
          </a:bodyPr>
          <a:lstStyle/>
          <a:p>
            <a:r>
              <a:rPr lang="en-US" sz="4500">
                <a:solidFill>
                  <a:srgbClr val="A89968"/>
                </a:solidFill>
                <a:latin typeface="Cambria"/>
                <a:ea typeface="Cambria"/>
                <a:cs typeface="Calibri"/>
              </a:rPr>
              <a:t>Background Overview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B3C6577E-8C2A-0583-832D-3F585323304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56452" y="1059665"/>
            <a:ext cx="11817497" cy="4115518"/>
          </a:xfrm>
        </p:spPr>
        <p:txBody>
          <a:bodyPr lIns="91440" tIns="45720" rIns="91440" bIns="45720" anchor="t">
            <a:noAutofit/>
          </a:bodyPr>
          <a:lstStyle/>
          <a:p>
            <a:endParaRPr lang="en-US" sz="3000">
              <a:solidFill>
                <a:srgbClr val="A89968"/>
              </a:solidFill>
              <a:latin typeface="Cambria"/>
              <a:ea typeface="Cambria"/>
              <a:cs typeface="Calibri"/>
            </a:endParaRPr>
          </a:p>
          <a:p>
            <a:pPr>
              <a:lnSpc>
                <a:spcPct val="150000"/>
              </a:lnSpc>
            </a:pPr>
            <a:r>
              <a:rPr lang="en-US" sz="3000">
                <a:solidFill>
                  <a:srgbClr val="FFFFFF"/>
                </a:solidFill>
                <a:latin typeface="Cambria"/>
                <a:ea typeface="Cambria"/>
                <a:cs typeface="Calibri"/>
              </a:rPr>
              <a:t>• Computer science is challenging yet essential.</a:t>
            </a:r>
            <a:endParaRPr lang="en-US" sz="3000">
              <a:latin typeface="Cambria"/>
              <a:ea typeface="Verdana"/>
              <a:cs typeface="Calibri"/>
            </a:endParaRPr>
          </a:p>
          <a:p>
            <a:pPr>
              <a:lnSpc>
                <a:spcPct val="150000"/>
              </a:lnSpc>
            </a:pPr>
            <a:r>
              <a:rPr lang="en-US" sz="3000">
                <a:latin typeface="Cambria"/>
                <a:ea typeface="Cambria"/>
                <a:cs typeface="Calibri"/>
              </a:rPr>
              <a:t>• Previous research has identified aptitude tests as a predictor of future results.</a:t>
            </a:r>
          </a:p>
          <a:p>
            <a:pPr>
              <a:lnSpc>
                <a:spcPct val="150000"/>
              </a:lnSpc>
            </a:pPr>
            <a:r>
              <a:rPr lang="en-US" sz="3000">
                <a:latin typeface="Cambria"/>
                <a:ea typeface="Cambria"/>
                <a:cs typeface="Calibri"/>
              </a:rPr>
              <a:t>• This study identifies the effects of extracurricular activities on academic success in the computer science degree.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F78AE93-C408-E9E8-1136-1457DEC464BD}"/>
              </a:ext>
            </a:extLst>
          </p:cNvPr>
          <p:cNvSpPr txBox="1"/>
          <p:nvPr/>
        </p:nvSpPr>
        <p:spPr>
          <a:xfrm>
            <a:off x="5802085" y="6487885"/>
            <a:ext cx="29391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>
                <a:solidFill>
                  <a:schemeClr val="bg1"/>
                </a:solidFill>
                <a:latin typeface="Cambria"/>
                <a:ea typeface="Cambria"/>
                <a:cs typeface="Calibri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7176797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DABBFBD9-52E9-162C-494F-6B523336A6BB}"/>
              </a:ext>
            </a:extLst>
          </p:cNvPr>
          <p:cNvSpPr txBox="1">
            <a:spLocks/>
          </p:cNvSpPr>
          <p:nvPr/>
        </p:nvSpPr>
        <p:spPr>
          <a:xfrm>
            <a:off x="252041" y="415763"/>
            <a:ext cx="11659822" cy="1603665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>
            <a:lvl1pPr marL="0" indent="0" algn="l" defTabSz="914378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502" b="0" kern="12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685783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2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8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5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500">
                <a:solidFill>
                  <a:srgbClr val="A89968"/>
                </a:solidFill>
                <a:latin typeface="Cambria"/>
                <a:ea typeface="Verdana"/>
              </a:rPr>
              <a:t>Purpose</a:t>
            </a:r>
            <a:endParaRPr lang="en-US" sz="4500" err="1">
              <a:solidFill>
                <a:srgbClr val="A89968"/>
              </a:solidFill>
              <a:latin typeface="Cambria"/>
            </a:endParaRP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44AB94DF-234E-EA6E-10B0-BE68D962C26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60468" y="1444939"/>
            <a:ext cx="11652523" cy="4115518"/>
          </a:xfrm>
        </p:spPr>
        <p:txBody>
          <a:bodyPr lIns="91440" tIns="45720" rIns="91440" bIns="45720" anchor="t">
            <a:noAutofit/>
          </a:bodyPr>
          <a:lstStyle/>
          <a:p>
            <a:pPr marL="457200" indent="-457200">
              <a:lnSpc>
                <a:spcPct val="150000"/>
              </a:lnSpc>
              <a:buChar char="•"/>
            </a:pPr>
            <a:r>
              <a:rPr lang="en-US" sz="3000">
                <a:latin typeface="Cambria"/>
                <a:ea typeface="Cambria"/>
              </a:rPr>
              <a:t>To help ensure students are aware of how different workloads of extracurricular activities can affect their grades</a:t>
            </a:r>
            <a:endParaRPr lang="en-US"/>
          </a:p>
          <a:p>
            <a:pPr marL="457200" indent="-457200">
              <a:lnSpc>
                <a:spcPct val="150000"/>
              </a:lnSpc>
              <a:buChar char="•"/>
            </a:pPr>
            <a:r>
              <a:rPr lang="en-US" sz="3000">
                <a:latin typeface="Cambria"/>
                <a:ea typeface="Cambria"/>
              </a:rPr>
              <a:t>To aid professors in visualizing where department resources can be best utilized.</a:t>
            </a:r>
          </a:p>
          <a:p>
            <a:pPr marL="457200" indent="-457200">
              <a:lnSpc>
                <a:spcPct val="150000"/>
              </a:lnSpc>
              <a:buChar char="•"/>
            </a:pPr>
            <a:r>
              <a:rPr lang="en-US" sz="3000">
                <a:latin typeface="Cambria"/>
                <a:ea typeface="Cambria"/>
              </a:rPr>
              <a:t>To refine our methodology for future insights.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1E8F195-52DD-B9B2-F288-4C87EFC4FCDE}"/>
              </a:ext>
            </a:extLst>
          </p:cNvPr>
          <p:cNvSpPr txBox="1"/>
          <p:nvPr/>
        </p:nvSpPr>
        <p:spPr>
          <a:xfrm>
            <a:off x="5802085" y="6487885"/>
            <a:ext cx="29391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>
                <a:solidFill>
                  <a:schemeClr val="bg1"/>
                </a:solidFill>
                <a:latin typeface="Cambria"/>
                <a:ea typeface="Cambria"/>
                <a:cs typeface="Calibri"/>
              </a:rPr>
              <a:t>4</a:t>
            </a:r>
            <a:endParaRPr lang="en-US">
              <a:latin typeface="Cambria"/>
              <a:ea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4143111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DABBFBD9-52E9-162C-494F-6B523336A6BB}"/>
              </a:ext>
            </a:extLst>
          </p:cNvPr>
          <p:cNvSpPr txBox="1">
            <a:spLocks/>
          </p:cNvSpPr>
          <p:nvPr/>
        </p:nvSpPr>
        <p:spPr>
          <a:xfrm>
            <a:off x="252041" y="415763"/>
            <a:ext cx="11659822" cy="1603665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>
            <a:lvl1pPr marL="0" indent="0" algn="l" defTabSz="914378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502" b="0" kern="12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685783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2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8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5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500">
                <a:solidFill>
                  <a:srgbClr val="A89968"/>
                </a:solidFill>
                <a:latin typeface="Cambria"/>
                <a:ea typeface="Verdana"/>
              </a:rPr>
              <a:t>Procedure</a:t>
            </a:r>
            <a:endParaRPr lang="en-US" sz="4500" err="1">
              <a:solidFill>
                <a:srgbClr val="A89968"/>
              </a:solidFill>
              <a:latin typeface="Cambria"/>
            </a:endParaRP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44AB94DF-234E-EA6E-10B0-BE68D962C26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60468" y="1444939"/>
            <a:ext cx="11652523" cy="4115518"/>
          </a:xfrm>
        </p:spPr>
        <p:txBody>
          <a:bodyPr lIns="91440" tIns="45720" rIns="91440" bIns="45720" anchor="t">
            <a:noAutofit/>
          </a:bodyPr>
          <a:lstStyle/>
          <a:p>
            <a:pPr marL="457200" indent="-457200">
              <a:lnSpc>
                <a:spcPct val="150000"/>
              </a:lnSpc>
              <a:buChar char="•"/>
            </a:pPr>
            <a:r>
              <a:rPr lang="en-US" sz="3000">
                <a:latin typeface="Cambria"/>
                <a:ea typeface="Verdana"/>
              </a:rPr>
              <a:t>Gathered a list of relevant questions</a:t>
            </a:r>
          </a:p>
          <a:p>
            <a:pPr marL="457200" indent="-457200">
              <a:lnSpc>
                <a:spcPct val="150000"/>
              </a:lnSpc>
              <a:buChar char="•"/>
            </a:pPr>
            <a:r>
              <a:rPr lang="en-US" sz="3000">
                <a:latin typeface="Cambria"/>
                <a:ea typeface="Verdana"/>
              </a:rPr>
              <a:t>Created a questionnaire with Microsoft Forms</a:t>
            </a:r>
          </a:p>
          <a:p>
            <a:pPr marL="457200" indent="-457200">
              <a:lnSpc>
                <a:spcPct val="150000"/>
              </a:lnSpc>
              <a:buChar char="•"/>
            </a:pPr>
            <a:r>
              <a:rPr lang="en-US" sz="3000">
                <a:latin typeface="Cambria"/>
                <a:ea typeface="Verdana"/>
              </a:rPr>
              <a:t>Included informed consent page</a:t>
            </a:r>
          </a:p>
          <a:p>
            <a:pPr marL="457200" indent="-457200">
              <a:lnSpc>
                <a:spcPct val="150000"/>
              </a:lnSpc>
              <a:buFont typeface="Arial,Sans-Serif" panose="020B0604020202020204" pitchFamily="34" charset="0"/>
              <a:buChar char="•"/>
            </a:pPr>
            <a:r>
              <a:rPr lang="en-US" sz="3000">
                <a:latin typeface="Cambria"/>
                <a:ea typeface="Verdana"/>
                <a:cs typeface="Arial"/>
              </a:rPr>
              <a:t>Distributed through blackboard announcements</a:t>
            </a:r>
            <a:endParaRPr lang="en-US" sz="2250">
              <a:latin typeface="Cambria"/>
            </a:endParaRPr>
          </a:p>
          <a:p>
            <a:pPr marL="457200" indent="-457200">
              <a:lnSpc>
                <a:spcPct val="150000"/>
              </a:lnSpc>
              <a:buFont typeface="Arial,Sans-Serif" panose="020B0604020202020204" pitchFamily="34" charset="0"/>
              <a:buChar char="•"/>
            </a:pPr>
            <a:r>
              <a:rPr lang="en-US" sz="3000">
                <a:latin typeface="Cambria"/>
                <a:ea typeface="Verdana"/>
                <a:cs typeface="Arial"/>
              </a:rPr>
              <a:t>Sent to CS professors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4E76C2-B1A2-5744-D089-A79697A7197E}"/>
              </a:ext>
            </a:extLst>
          </p:cNvPr>
          <p:cNvSpPr txBox="1"/>
          <p:nvPr/>
        </p:nvSpPr>
        <p:spPr>
          <a:xfrm>
            <a:off x="5802085" y="6487885"/>
            <a:ext cx="29391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>
                <a:solidFill>
                  <a:schemeClr val="bg1"/>
                </a:solidFill>
                <a:latin typeface="Cambria"/>
                <a:ea typeface="Cambria"/>
                <a:cs typeface="Calibri"/>
              </a:rPr>
              <a:t>2</a:t>
            </a:r>
            <a:endParaRPr lang="en-US">
              <a:latin typeface="Cambria"/>
              <a:ea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39442159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DABBFBD9-52E9-162C-494F-6B523336A6BB}"/>
              </a:ext>
            </a:extLst>
          </p:cNvPr>
          <p:cNvSpPr txBox="1">
            <a:spLocks/>
          </p:cNvSpPr>
          <p:nvPr/>
        </p:nvSpPr>
        <p:spPr>
          <a:xfrm>
            <a:off x="252041" y="415763"/>
            <a:ext cx="11659822" cy="1603665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>
            <a:lvl1pPr marL="0" indent="0" algn="l" defTabSz="914378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502" b="0" kern="12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685783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2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8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5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500">
                <a:solidFill>
                  <a:srgbClr val="A89968"/>
                </a:solidFill>
                <a:latin typeface="Cambria"/>
                <a:ea typeface="Cambria"/>
                <a:cs typeface="Calibri"/>
              </a:rPr>
              <a:t>Questions</a:t>
            </a:r>
            <a:endParaRPr lang="en-US">
              <a:solidFill>
                <a:srgbClr val="A89968"/>
              </a:solidFill>
              <a:latin typeface="Cambria"/>
              <a:ea typeface="Cambria"/>
              <a:cs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0A214D3-92B2-BF97-EE4C-AF7B4E9A4E6C}"/>
              </a:ext>
            </a:extLst>
          </p:cNvPr>
          <p:cNvSpPr txBox="1"/>
          <p:nvPr/>
        </p:nvSpPr>
        <p:spPr>
          <a:xfrm>
            <a:off x="5802085" y="6487885"/>
            <a:ext cx="29391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>
                <a:solidFill>
                  <a:schemeClr val="bg1"/>
                </a:solidFill>
                <a:latin typeface="Cambria"/>
                <a:ea typeface="Cambria"/>
                <a:cs typeface="Calibri"/>
              </a:rPr>
              <a:t>3</a:t>
            </a:r>
            <a:endParaRPr lang="en-US">
              <a:latin typeface="Cambria"/>
              <a:ea typeface="Cambria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A64CC0-8ABA-94C0-5434-B1EE2BF84FAE}"/>
              </a:ext>
            </a:extLst>
          </p:cNvPr>
          <p:cNvSpPr txBox="1">
            <a:spLocks/>
          </p:cNvSpPr>
          <p:nvPr/>
        </p:nvSpPr>
        <p:spPr>
          <a:xfrm>
            <a:off x="260468" y="1444939"/>
            <a:ext cx="11652523" cy="4115518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>
            <a:lvl1pPr marL="0" indent="0" algn="l" defTabSz="914378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51" kern="12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685783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001" kern="12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1142972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001" kern="12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1600160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001" kern="12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2057348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001" kern="12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  <a:lvl6pPr marL="2514537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5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50000"/>
              </a:lnSpc>
              <a:buChar char="•"/>
            </a:pPr>
            <a:r>
              <a:rPr lang="en-US" sz="3000">
                <a:latin typeface="Cambria"/>
                <a:ea typeface="Cambria"/>
                <a:cs typeface="Calibri"/>
              </a:rPr>
              <a:t>Why they chose to participate</a:t>
            </a:r>
            <a:endParaRPr lang="en-US" sz="2250">
              <a:latin typeface="Cambria"/>
              <a:ea typeface="Cambria"/>
              <a:cs typeface="Calibri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000">
                <a:latin typeface="Cambria"/>
                <a:ea typeface="Cambria"/>
                <a:cs typeface="Calibri"/>
              </a:rPr>
              <a:t>Motivations for continuing participation</a:t>
            </a:r>
            <a:endParaRPr lang="en-US" sz="2250">
              <a:latin typeface="Cambria"/>
              <a:ea typeface="Cambria"/>
              <a:cs typeface="Calibri"/>
            </a:endParaRPr>
          </a:p>
          <a:p>
            <a:pPr marL="457200" indent="-457200">
              <a:lnSpc>
                <a:spcPct val="150000"/>
              </a:lnSpc>
              <a:buFont typeface="Arial,Sans-Serif" panose="020B0604020202020204" pitchFamily="34" charset="0"/>
              <a:buChar char="•"/>
            </a:pPr>
            <a:r>
              <a:rPr lang="en-US" sz="3000">
                <a:latin typeface="Cambria"/>
                <a:ea typeface="Cambria"/>
                <a:cs typeface="Calibri"/>
              </a:rPr>
              <a:t>Number of activities and time spent</a:t>
            </a:r>
          </a:p>
          <a:p>
            <a:pPr marL="457200" indent="-457200">
              <a:lnSpc>
                <a:spcPct val="150000"/>
              </a:lnSpc>
              <a:buFont typeface="Arial,Sans-Serif" panose="020B0604020202020204" pitchFamily="34" charset="0"/>
              <a:buChar char="•"/>
            </a:pPr>
            <a:r>
              <a:rPr lang="en-US" sz="3000">
                <a:latin typeface="Cambria"/>
                <a:ea typeface="Cambria"/>
                <a:cs typeface="Calibri"/>
              </a:rPr>
              <a:t>Projects outside of academic setting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3000">
              <a:solidFill>
                <a:srgbClr val="A89968"/>
              </a:solidFill>
              <a:latin typeface="Cambria"/>
              <a:ea typeface="Cambria"/>
              <a:cs typeface="Calibri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3000">
              <a:solidFill>
                <a:srgbClr val="A89968"/>
              </a:solidFill>
              <a:latin typeface="Cambria"/>
              <a:ea typeface="Cambria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004555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DABBFBD9-52E9-162C-494F-6B523336A6BB}"/>
              </a:ext>
            </a:extLst>
          </p:cNvPr>
          <p:cNvSpPr txBox="1">
            <a:spLocks/>
          </p:cNvSpPr>
          <p:nvPr/>
        </p:nvSpPr>
        <p:spPr>
          <a:xfrm>
            <a:off x="252041" y="415763"/>
            <a:ext cx="11659822" cy="1603665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>
            <a:lvl1pPr marL="0" indent="0" algn="l" defTabSz="914378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502" b="0" kern="12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685783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2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8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5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500">
                <a:solidFill>
                  <a:srgbClr val="A89968"/>
                </a:solidFill>
                <a:latin typeface="Cambria"/>
                <a:ea typeface="Cambria"/>
                <a:cs typeface="Calibri"/>
              </a:rPr>
              <a:t>Participants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0A214D3-92B2-BF97-EE4C-AF7B4E9A4E6C}"/>
              </a:ext>
            </a:extLst>
          </p:cNvPr>
          <p:cNvSpPr txBox="1"/>
          <p:nvPr/>
        </p:nvSpPr>
        <p:spPr>
          <a:xfrm>
            <a:off x="5802085" y="6487885"/>
            <a:ext cx="29391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>
                <a:solidFill>
                  <a:schemeClr val="bg1"/>
                </a:solidFill>
                <a:latin typeface="Cambria"/>
                <a:ea typeface="Cambria"/>
                <a:cs typeface="Calibri"/>
              </a:rPr>
              <a:t>4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E5B1B1F7-17E4-1354-D76F-4C600173D63C}"/>
              </a:ext>
            </a:extLst>
          </p:cNvPr>
          <p:cNvSpPr txBox="1">
            <a:spLocks/>
          </p:cNvSpPr>
          <p:nvPr/>
        </p:nvSpPr>
        <p:spPr>
          <a:xfrm>
            <a:off x="260468" y="1444939"/>
            <a:ext cx="11652523" cy="4115518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>
            <a:lvl1pPr marL="0" indent="0" algn="l" defTabSz="914378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51" kern="12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685783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001" kern="12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1142972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001" kern="12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1600160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001" kern="12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2057348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001" kern="12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  <a:lvl6pPr marL="2514537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5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000">
                <a:latin typeface="Cambria"/>
                <a:ea typeface="Cambria"/>
                <a:cs typeface="Calibri"/>
              </a:rPr>
              <a:t>Voluntary and self-professed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000">
                <a:latin typeface="Cambria"/>
                <a:ea typeface="Cambria"/>
                <a:cs typeface="Calibri"/>
              </a:rPr>
              <a:t>40 total participants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000">
                <a:latin typeface="Cambria"/>
                <a:ea typeface="Cambria"/>
                <a:cs typeface="Calibri"/>
              </a:rPr>
              <a:t>33 Males and 7 Females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000">
                <a:latin typeface="Cambria"/>
                <a:ea typeface="Cambria"/>
                <a:cs typeface="Calibri"/>
              </a:rPr>
              <a:t>All are CSU students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000">
                <a:latin typeface="Cambria"/>
                <a:ea typeface="Cambria"/>
                <a:cs typeface="Calibri"/>
              </a:rPr>
              <a:t>14 seniors and 9 freshman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3000">
              <a:solidFill>
                <a:srgbClr val="A89968"/>
              </a:solidFill>
              <a:latin typeface="Cambria"/>
              <a:ea typeface="Cambria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144018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DABBFBD9-52E9-162C-494F-6B523336A6BB}"/>
              </a:ext>
            </a:extLst>
          </p:cNvPr>
          <p:cNvSpPr txBox="1">
            <a:spLocks/>
          </p:cNvSpPr>
          <p:nvPr/>
        </p:nvSpPr>
        <p:spPr>
          <a:xfrm>
            <a:off x="252041" y="415763"/>
            <a:ext cx="11659822" cy="1603665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>
            <a:lvl1pPr marL="0" indent="0" algn="l" defTabSz="914378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502" b="0" kern="12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685783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2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8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5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8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500">
                <a:solidFill>
                  <a:srgbClr val="A89968"/>
                </a:solidFill>
                <a:latin typeface="Cambria"/>
                <a:ea typeface="Verdana"/>
              </a:rPr>
              <a:t>Results</a:t>
            </a:r>
            <a:endParaRPr lang="en-US" sz="4500" err="1">
              <a:solidFill>
                <a:srgbClr val="A89968"/>
              </a:solidFill>
              <a:latin typeface="Cambria"/>
            </a:endParaRP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44AB94DF-234E-EA6E-10B0-BE68D962C26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60468" y="1444939"/>
            <a:ext cx="11652523" cy="4115518"/>
          </a:xfrm>
        </p:spPr>
        <p:txBody>
          <a:bodyPr lIns="91440" tIns="45720" rIns="91440" bIns="45720" anchor="t">
            <a:noAutofit/>
          </a:bodyPr>
          <a:lstStyle/>
          <a:p>
            <a:pPr marL="457200" indent="-457200">
              <a:lnSpc>
                <a:spcPct val="200000"/>
              </a:lnSpc>
              <a:buChar char="•"/>
            </a:pPr>
            <a:r>
              <a:rPr lang="en-US" sz="3000">
                <a:latin typeface="Cambria"/>
                <a:ea typeface="Cambria"/>
              </a:rPr>
              <a:t>Very few significant results were found.</a:t>
            </a:r>
            <a:endParaRPr lang="en-US" sz="2250">
              <a:latin typeface="Cambria"/>
              <a:ea typeface="Cambria"/>
            </a:endParaRPr>
          </a:p>
          <a:p>
            <a:pPr marL="457200" indent="-457200">
              <a:lnSpc>
                <a:spcPct val="200000"/>
              </a:lnSpc>
              <a:buChar char="•"/>
            </a:pPr>
            <a:r>
              <a:rPr lang="en-US" sz="3000">
                <a:latin typeface="Cambria"/>
                <a:ea typeface="Cambria"/>
              </a:rPr>
              <a:t>Need more participants to draw more conclusive answers</a:t>
            </a:r>
          </a:p>
          <a:p>
            <a:pPr marL="457200" indent="-457200">
              <a:lnSpc>
                <a:spcPct val="200000"/>
              </a:lnSpc>
              <a:buChar char="•"/>
            </a:pPr>
            <a:r>
              <a:rPr lang="en-US" sz="3000">
                <a:latin typeface="Cambria"/>
                <a:ea typeface="Cambria"/>
              </a:rPr>
              <a:t>Size between groups is too small.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038AF2E-1D67-2564-D33F-C175741016F7}"/>
              </a:ext>
            </a:extLst>
          </p:cNvPr>
          <p:cNvSpPr txBox="1"/>
          <p:nvPr/>
        </p:nvSpPr>
        <p:spPr>
          <a:xfrm>
            <a:off x="5802085" y="6487885"/>
            <a:ext cx="29391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>
                <a:solidFill>
                  <a:schemeClr val="bg1"/>
                </a:solidFill>
                <a:latin typeface="Cambria"/>
                <a:ea typeface="Cambria"/>
                <a:cs typeface="Calibri"/>
              </a:rPr>
              <a:t>5</a:t>
            </a:r>
            <a:endParaRPr lang="en-US">
              <a:latin typeface="Cambria"/>
              <a:ea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34796638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with black lines and a white background&#10;&#10;Description automatically generated">
            <a:extLst>
              <a:ext uri="{FF2B5EF4-FFF2-40B4-BE49-F238E27FC236}">
                <a16:creationId xmlns:a16="http://schemas.microsoft.com/office/drawing/2014/main" id="{C970C888-5AFF-D8B7-BD09-F4DECC2EDA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0662" y="1179778"/>
            <a:ext cx="10231136" cy="449844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6020AF2-292B-D6A7-7F2C-AEB64F5E5C52}"/>
              </a:ext>
            </a:extLst>
          </p:cNvPr>
          <p:cNvSpPr/>
          <p:nvPr/>
        </p:nvSpPr>
        <p:spPr>
          <a:xfrm>
            <a:off x="858496" y="778809"/>
            <a:ext cx="10445748" cy="634999"/>
          </a:xfrm>
          <a:prstGeom prst="rect">
            <a:avLst/>
          </a:prstGeom>
          <a:solidFill>
            <a:srgbClr val="00285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7F9119-0E26-5D73-EC6E-473BB0CA157E}"/>
              </a:ext>
            </a:extLst>
          </p:cNvPr>
          <p:cNvSpPr txBox="1"/>
          <p:nvPr/>
        </p:nvSpPr>
        <p:spPr>
          <a:xfrm>
            <a:off x="349250" y="285749"/>
            <a:ext cx="7865533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>
                <a:solidFill>
                  <a:srgbClr val="A89968"/>
                </a:solidFill>
                <a:latin typeface="Cambria"/>
                <a:ea typeface="Calibri"/>
                <a:cs typeface="Calibri"/>
              </a:rPr>
              <a:t>Overall GPA vs Midterm Grade</a:t>
            </a:r>
            <a:endParaRPr lang="en-US" sz="3200">
              <a:solidFill>
                <a:srgbClr val="A89968"/>
              </a:solidFill>
              <a:latin typeface="Cambria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DC58310-B6AD-AE33-F9C5-43448C4EF13A}"/>
              </a:ext>
            </a:extLst>
          </p:cNvPr>
          <p:cNvSpPr/>
          <p:nvPr/>
        </p:nvSpPr>
        <p:spPr>
          <a:xfrm>
            <a:off x="667996" y="736476"/>
            <a:ext cx="8022165" cy="634999"/>
          </a:xfrm>
          <a:prstGeom prst="rect">
            <a:avLst/>
          </a:prstGeom>
          <a:solidFill>
            <a:srgbClr val="00285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DC58310-B6AD-AE33-F9C5-43448C4EF13A}"/>
              </a:ext>
            </a:extLst>
          </p:cNvPr>
          <p:cNvSpPr/>
          <p:nvPr/>
        </p:nvSpPr>
        <p:spPr>
          <a:xfrm>
            <a:off x="853205" y="5366684"/>
            <a:ext cx="10361081" cy="634999"/>
          </a:xfrm>
          <a:prstGeom prst="rect">
            <a:avLst/>
          </a:prstGeom>
          <a:solidFill>
            <a:srgbClr val="00285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DC58310-B6AD-AE33-F9C5-43448C4EF13A}"/>
              </a:ext>
            </a:extLst>
          </p:cNvPr>
          <p:cNvSpPr/>
          <p:nvPr/>
        </p:nvSpPr>
        <p:spPr>
          <a:xfrm>
            <a:off x="985496" y="5361393"/>
            <a:ext cx="10234081" cy="3174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C77691F-5186-2746-099F-79F246245442}"/>
              </a:ext>
            </a:extLst>
          </p:cNvPr>
          <p:cNvSpPr txBox="1"/>
          <p:nvPr/>
        </p:nvSpPr>
        <p:spPr>
          <a:xfrm>
            <a:off x="5090584" y="5365750"/>
            <a:ext cx="1642533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>
                <a:cs typeface="Calibri"/>
              </a:rPr>
              <a:t>Midterm Grade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B6C1EB8-F346-1DEC-B288-E5A635071BDF}"/>
              </a:ext>
            </a:extLst>
          </p:cNvPr>
          <p:cNvSpPr/>
          <p:nvPr/>
        </p:nvSpPr>
        <p:spPr>
          <a:xfrm rot="5400000">
            <a:off x="-1141754" y="3308227"/>
            <a:ext cx="4254497" cy="4974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C783E2-454F-185A-936B-5079F05922B9}"/>
              </a:ext>
            </a:extLst>
          </p:cNvPr>
          <p:cNvSpPr txBox="1"/>
          <p:nvPr/>
        </p:nvSpPr>
        <p:spPr>
          <a:xfrm rot="-5400000">
            <a:off x="571500" y="3249083"/>
            <a:ext cx="711200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>
                <a:cs typeface="Calibri"/>
              </a:rPr>
              <a:t>GPA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5799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with a number of part-time jobs worked&#10;&#10;Description automatically generated">
            <a:extLst>
              <a:ext uri="{FF2B5EF4-FFF2-40B4-BE49-F238E27FC236}">
                <a16:creationId xmlns:a16="http://schemas.microsoft.com/office/drawing/2014/main" id="{A7041D53-206D-297B-84BE-B5503AE66E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348" y="1176130"/>
            <a:ext cx="10241719" cy="450948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CCE13C8-983C-1AAA-C6FC-3A6A64AA15E3}"/>
              </a:ext>
            </a:extLst>
          </p:cNvPr>
          <p:cNvSpPr txBox="1"/>
          <p:nvPr/>
        </p:nvSpPr>
        <p:spPr>
          <a:xfrm>
            <a:off x="298201" y="310652"/>
            <a:ext cx="10913532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>
                <a:solidFill>
                  <a:srgbClr val="A89968"/>
                </a:solidFill>
                <a:latin typeface="Cambria"/>
                <a:ea typeface="Calibri"/>
                <a:cs typeface="Calibri"/>
              </a:rPr>
              <a:t>Overall GPA vs Number of Part-Time / Full-Time Jobs Worked</a:t>
            </a:r>
            <a:endParaRPr lang="en-US" sz="3200">
              <a:solidFill>
                <a:srgbClr val="A89968"/>
              </a:solidFill>
              <a:latin typeface="Cambria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142CF35-1F21-4447-F4DE-ED6182BEDB14}"/>
              </a:ext>
            </a:extLst>
          </p:cNvPr>
          <p:cNvSpPr/>
          <p:nvPr/>
        </p:nvSpPr>
        <p:spPr>
          <a:xfrm rot="5400000">
            <a:off x="-1136461" y="3334687"/>
            <a:ext cx="4233330" cy="4656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445758A-CE52-C273-02CF-7747063DCEC4}"/>
              </a:ext>
            </a:extLst>
          </p:cNvPr>
          <p:cNvSpPr/>
          <p:nvPr/>
        </p:nvSpPr>
        <p:spPr>
          <a:xfrm>
            <a:off x="679202" y="900829"/>
            <a:ext cx="10530415" cy="571499"/>
          </a:xfrm>
          <a:prstGeom prst="rect">
            <a:avLst/>
          </a:prstGeom>
          <a:solidFill>
            <a:srgbClr val="00285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23A56D-C7FD-4B6A-D33E-B3515149CAA5}"/>
              </a:ext>
            </a:extLst>
          </p:cNvPr>
          <p:cNvSpPr txBox="1"/>
          <p:nvPr/>
        </p:nvSpPr>
        <p:spPr>
          <a:xfrm rot="-5400000">
            <a:off x="624417" y="3153833"/>
            <a:ext cx="711200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>
                <a:cs typeface="Calibri"/>
              </a:rPr>
              <a:t>GPA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463113"/>
      </p:ext>
    </p:extLst>
  </p:cSld>
  <p:clrMapOvr>
    <a:masterClrMapping/>
  </p:clrMapOvr>
</p:sld>
</file>

<file path=ppt/theme/theme1.xml><?xml version="1.0" encoding="utf-8"?>
<a:theme xmlns:a="http://schemas.openxmlformats.org/drawingml/2006/main" name="CSU-2019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SU-2019" id="{07CF1F07-FDE5-4D7D-9B0B-3DF19AEA2B54}" vid="{C90CDDD4-8B8F-4328-BB5B-2A3AB06FBCB7}"/>
    </a:ext>
  </a:extLst>
</a:theme>
</file>

<file path=ppt/theme/theme2.xml><?xml version="1.0" encoding="utf-8"?>
<a:theme xmlns:a="http://schemas.openxmlformats.org/drawingml/2006/main" name="Your Purpose Bran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CSU-2019</Template>
  <Application>Microsoft Office PowerPoint</Application>
  <PresentationFormat>Widescreen</PresentationFormat>
  <Slides>16</Slides>
  <Notes>5</Notes>
  <HiddenSlides>0</HiddenSlide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18" baseType="lpstr">
      <vt:lpstr>CSU-2019</vt:lpstr>
      <vt:lpstr>Your Purpose Brand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1</cp:revision>
  <dcterms:created xsi:type="dcterms:W3CDTF">2024-04-03T16:56:36Z</dcterms:created>
  <dcterms:modified xsi:type="dcterms:W3CDTF">2024-04-16T04:33:53Z</dcterms:modified>
</cp:coreProperties>
</file>

<file path=docProps/thumbnail.jpeg>
</file>